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4"/>
    <p:sldMasterId id="2147483882" r:id="rId5"/>
    <p:sldMasterId id="2147483914" r:id="rId6"/>
  </p:sldMasterIdLst>
  <p:notesMasterIdLst>
    <p:notesMasterId r:id="rId51"/>
  </p:notesMasterIdLst>
  <p:handoutMasterIdLst>
    <p:handoutMasterId r:id="rId52"/>
  </p:handoutMasterIdLst>
  <p:sldIdLst>
    <p:sldId id="1857" r:id="rId7"/>
    <p:sldId id="2076136437" r:id="rId8"/>
    <p:sldId id="2076136438" r:id="rId9"/>
    <p:sldId id="3852" r:id="rId10"/>
    <p:sldId id="2076136448" r:id="rId11"/>
    <p:sldId id="8747" r:id="rId12"/>
    <p:sldId id="3853" r:id="rId13"/>
    <p:sldId id="8715" r:id="rId14"/>
    <p:sldId id="8744" r:id="rId15"/>
    <p:sldId id="2076136439" r:id="rId16"/>
    <p:sldId id="8758" r:id="rId17"/>
    <p:sldId id="8759" r:id="rId18"/>
    <p:sldId id="8762" r:id="rId19"/>
    <p:sldId id="8748" r:id="rId20"/>
    <p:sldId id="8765" r:id="rId21"/>
    <p:sldId id="2076136441" r:id="rId22"/>
    <p:sldId id="8761" r:id="rId23"/>
    <p:sldId id="8751" r:id="rId24"/>
    <p:sldId id="3826" r:id="rId25"/>
    <p:sldId id="8457" r:id="rId26"/>
    <p:sldId id="2076136445" r:id="rId27"/>
    <p:sldId id="2076136446" r:id="rId28"/>
    <p:sldId id="8749" r:id="rId29"/>
    <p:sldId id="3824" r:id="rId30"/>
    <p:sldId id="3825" r:id="rId31"/>
    <p:sldId id="8752" r:id="rId32"/>
    <p:sldId id="3829" r:id="rId33"/>
    <p:sldId id="8754" r:id="rId34"/>
    <p:sldId id="8755" r:id="rId35"/>
    <p:sldId id="8756" r:id="rId36"/>
    <p:sldId id="1986" r:id="rId37"/>
    <p:sldId id="3844" r:id="rId38"/>
    <p:sldId id="2076136447" r:id="rId39"/>
    <p:sldId id="8753" r:id="rId40"/>
    <p:sldId id="1849" r:id="rId41"/>
    <p:sldId id="280" r:id="rId42"/>
    <p:sldId id="1532" r:id="rId43"/>
    <p:sldId id="2076136444" r:id="rId44"/>
    <p:sldId id="3854" r:id="rId45"/>
    <p:sldId id="8745" r:id="rId46"/>
    <p:sldId id="3851" r:id="rId47"/>
    <p:sldId id="2076136443" r:id="rId48"/>
    <p:sldId id="8746" r:id="rId49"/>
    <p:sldId id="2076136442" r:id="rId5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2F0516-9A01-4A84-B2A9-5EE71BE55F01}">
          <p14:sldIdLst>
            <p14:sldId id="1857"/>
          </p14:sldIdLst>
        </p14:section>
        <p14:section name="Module start" id="{CC3A4A11-6CC1-47C9-B86D-D540DD007A9C}">
          <p14:sldIdLst>
            <p14:sldId id="2076136437"/>
            <p14:sldId id="2076136438"/>
          </p14:sldIdLst>
        </p14:section>
        <p14:section name="Analytics" id="{6AD8B132-5F1C-44F7-9E21-FB347F886004}">
          <p14:sldIdLst>
            <p14:sldId id="3852"/>
            <p14:sldId id="2076136448"/>
            <p14:sldId id="8747"/>
            <p14:sldId id="3853"/>
          </p14:sldIdLst>
        </p14:section>
        <p14:section name="Capacity" id="{A748E156-DD6C-4142-9A25-95B438EA7C95}">
          <p14:sldIdLst>
            <p14:sldId id="8715"/>
            <p14:sldId id="8744"/>
            <p14:sldId id="2076136439"/>
            <p14:sldId id="8758"/>
            <p14:sldId id="8759"/>
          </p14:sldIdLst>
        </p14:section>
        <p14:section name="admin analytics" id="{12CEADC6-CD98-47F4-B7AC-479980021DC7}">
          <p14:sldIdLst>
            <p14:sldId id="8762"/>
            <p14:sldId id="8748"/>
            <p14:sldId id="8765"/>
            <p14:sldId id="2076136441"/>
            <p14:sldId id="8761"/>
            <p14:sldId id="8751"/>
            <p14:sldId id="3826"/>
          </p14:sldIdLst>
        </p14:section>
        <p14:section name="Maker analytics" id="{609C1C1F-BE51-462C-BA3B-DB6C690C95A5}">
          <p14:sldIdLst>
            <p14:sldId id="8457"/>
            <p14:sldId id="2076136445"/>
            <p14:sldId id="2076136446"/>
          </p14:sldIdLst>
        </p14:section>
        <p14:section name="Office Audit" id="{DB1D94EF-4AE1-4554-B287-A440BD03D206}">
          <p14:sldIdLst>
            <p14:sldId id="8749"/>
            <p14:sldId id="3824"/>
            <p14:sldId id="3825"/>
            <p14:sldId id="8752"/>
            <p14:sldId id="3829"/>
          </p14:sldIdLst>
        </p14:section>
        <p14:section name="CDS audit" id="{C0874DE2-A28C-4BB7-8E2F-BA7025BFCE61}">
          <p14:sldIdLst>
            <p14:sldId id="8754"/>
            <p14:sldId id="8755"/>
            <p14:sldId id="8756"/>
          </p14:sldIdLst>
        </p14:section>
        <p14:section name="Management connectors" id="{4DD7A9D8-E0D1-4A39-B3DB-CA5BF09D292E}">
          <p14:sldIdLst>
            <p14:sldId id="1986"/>
            <p14:sldId id="3844"/>
          </p14:sldIdLst>
        </p14:section>
        <p14:section name="Release and health updates" id="{54D8D7DA-CEEB-4FF4-B7BD-57060B5EF0D3}">
          <p14:sldIdLst>
            <p14:sldId id="2076136447"/>
            <p14:sldId id="8753"/>
            <p14:sldId id="1849"/>
            <p14:sldId id="280"/>
          </p14:sldIdLst>
        </p14:section>
        <p14:section name="Appendix" id="{09BA2DD6-D842-46D0-952A-C3832F30CA54}">
          <p14:sldIdLst>
            <p14:sldId id="1532"/>
            <p14:sldId id="2076136444"/>
            <p14:sldId id="3854"/>
            <p14:sldId id="8745"/>
            <p14:sldId id="3851"/>
            <p14:sldId id="2076136443"/>
            <p14:sldId id="8746"/>
            <p14:sldId id="207613644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karose" initials="v" lastIdx="6" clrIdx="0"/>
  <p:cmAuthor id="7" name="George Doubinski (SOLUTIONS NET PTY LTD)" initials="GD(NPL" lastIdx="29" clrIdx="7">
    <p:extLst>
      <p:ext uri="{19B8F6BF-5375-455C-9EA6-DF929625EA0E}">
        <p15:presenceInfo xmlns:p15="http://schemas.microsoft.com/office/powerpoint/2012/main" userId="S-1-5-21-778427548-827394404-3517438508-1001" providerId="AD"/>
      </p:ext>
    </p:extLst>
  </p:cmAuthor>
  <p:cmAuthor id="1" name="kghaffari" initials="k" lastIdx="3" clrIdx="1"/>
  <p:cmAuthor id="8" name="Julie Yack" initials="JY" lastIdx="3" clrIdx="8">
    <p:extLst>
      <p:ext uri="{19B8F6BF-5375-455C-9EA6-DF929625EA0E}">
        <p15:presenceInfo xmlns:p15="http://schemas.microsoft.com/office/powerpoint/2012/main" userId="69a26d0b1d12c0a5" providerId="Windows Live"/>
      </p:ext>
    </p:extLst>
  </p:cmAuthor>
  <p:cmAuthor id="2" name="awatson" initials="aw" lastIdx="5" clrIdx="2"/>
  <p:cmAuthor id="3" name="John" initials="J" lastIdx="2" clrIdx="3"/>
  <p:cmAuthor id="4" name="David Yack" initials="DY" lastIdx="2" clrIdx="4">
    <p:extLst>
      <p:ext uri="{19B8F6BF-5375-455C-9EA6-DF929625EA0E}">
        <p15:presenceInfo xmlns:p15="http://schemas.microsoft.com/office/powerpoint/2012/main" userId="David Yack" providerId="None"/>
      </p:ext>
    </p:extLst>
  </p:cmAuthor>
  <p:cmAuthor id="5" name="Britta Scampton" initials="BS" lastIdx="2" clrIdx="5">
    <p:extLst>
      <p:ext uri="{19B8F6BF-5375-455C-9EA6-DF929625EA0E}">
        <p15:presenceInfo xmlns:p15="http://schemas.microsoft.com/office/powerpoint/2012/main" userId="S-1-5-21-1659004503-1364589140-1801674531-5439" providerId="AD"/>
      </p:ext>
    </p:extLst>
  </p:cmAuthor>
  <p:cmAuthor id="6" name="David Yack (Snapographs)" initials="DY(" lastIdx="1" clrIdx="6">
    <p:extLst>
      <p:ext uri="{19B8F6BF-5375-455C-9EA6-DF929625EA0E}">
        <p15:presenceInfo xmlns:p15="http://schemas.microsoft.com/office/powerpoint/2012/main" userId="David Yack (Snapograph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220C0C3-7102-4A9E-B129-5D52FBE5EC0F}" v="181" dt="2019-06-08T19:00:57.8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27" autoAdjust="0"/>
    <p:restoredTop sz="87240" autoAdjust="0"/>
  </p:normalViewPr>
  <p:slideViewPr>
    <p:cSldViewPr>
      <p:cViewPr varScale="1">
        <p:scale>
          <a:sx n="119" d="100"/>
          <a:sy n="119" d="100"/>
        </p:scale>
        <p:origin x="60" y="63"/>
      </p:cViewPr>
      <p:guideLst>
        <p:guide orient="horz" pos="1620"/>
        <p:guide pos="2880"/>
      </p:guideLst>
    </p:cSldViewPr>
  </p:slideViewPr>
  <p:notesTextViewPr>
    <p:cViewPr>
      <p:scale>
        <a:sx n="1" d="1"/>
        <a:sy n="1" d="1"/>
      </p:scale>
      <p:origin x="0" y="0"/>
    </p:cViewPr>
  </p:notesTextViewPr>
  <p:notesViewPr>
    <p:cSldViewPr>
      <p:cViewPr>
        <p:scale>
          <a:sx n="84" d="100"/>
          <a:sy n="84" d="100"/>
        </p:scale>
        <p:origin x="5832" y="17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Oleinik" userId="f60ccf6f-7579-4f92-968b-2920473c966b" providerId="ADAL" clId="{7F65E899-B32E-4AD6-97FE-5C90E66605B5}"/>
    <pc:docChg chg="modSld">
      <pc:chgData name="James Oleinik" userId="f60ccf6f-7579-4f92-968b-2920473c966b" providerId="ADAL" clId="{7F65E899-B32E-4AD6-97FE-5C90E66605B5}" dt="2019-06-06T18:21:21.348" v="14" actId="20577"/>
      <pc:docMkLst>
        <pc:docMk/>
      </pc:docMkLst>
      <pc:sldChg chg="modSp">
        <pc:chgData name="James Oleinik" userId="f60ccf6f-7579-4f92-968b-2920473c966b" providerId="ADAL" clId="{7F65E899-B32E-4AD6-97FE-5C90E66605B5}" dt="2019-06-06T18:21:21.348" v="14" actId="20577"/>
        <pc:sldMkLst>
          <pc:docMk/>
          <pc:sldMk cId="783544723" sldId="3852"/>
        </pc:sldMkLst>
        <pc:spChg chg="mod">
          <ac:chgData name="James Oleinik" userId="f60ccf6f-7579-4f92-968b-2920473c966b" providerId="ADAL" clId="{7F65E899-B32E-4AD6-97FE-5C90E66605B5}" dt="2019-06-06T18:21:21.348" v="14" actId="20577"/>
          <ac:spMkLst>
            <pc:docMk/>
            <pc:sldMk cId="783544723" sldId="3852"/>
            <ac:spMk id="2" creationId="{7A736F34-5806-4D1F-9B4D-09C3A77F9A27}"/>
          </ac:spMkLst>
        </pc:spChg>
      </pc:sldChg>
    </pc:docChg>
  </pc:docChgLst>
  <pc:docChgLst>
    <pc:chgData name="Darya Mazandarany" userId="f04eb063-42e2-48cc-8abe-18706c9853c7" providerId="ADAL" clId="{D20E9CAB-DFD9-4C35-A9DA-D0AC6C8DCE2B}"/>
    <pc:docChg chg="modSld">
      <pc:chgData name="Darya Mazandarany" userId="f04eb063-42e2-48cc-8abe-18706c9853c7" providerId="ADAL" clId="{D20E9CAB-DFD9-4C35-A9DA-D0AC6C8DCE2B}" dt="2019-06-08T23:16:19.154" v="35" actId="20577"/>
      <pc:docMkLst>
        <pc:docMk/>
      </pc:docMkLst>
      <pc:sldChg chg="modSp">
        <pc:chgData name="Darya Mazandarany" userId="f04eb063-42e2-48cc-8abe-18706c9853c7" providerId="ADAL" clId="{D20E9CAB-DFD9-4C35-A9DA-D0AC6C8DCE2B}" dt="2019-06-08T23:16:19.154" v="35" actId="20577"/>
        <pc:sldMkLst>
          <pc:docMk/>
          <pc:sldMk cId="2338889134" sldId="8715"/>
        </pc:sldMkLst>
        <pc:spChg chg="mod">
          <ac:chgData name="Darya Mazandarany" userId="f04eb063-42e2-48cc-8abe-18706c9853c7" providerId="ADAL" clId="{D20E9CAB-DFD9-4C35-A9DA-D0AC6C8DCE2B}" dt="2019-06-08T23:16:19.154" v="35" actId="20577"/>
          <ac:spMkLst>
            <pc:docMk/>
            <pc:sldMk cId="2338889134" sldId="8715"/>
            <ac:spMk id="11" creationId="{9E89A6C5-056E-4585-BC86-9B5E4C1DBF04}"/>
          </ac:spMkLst>
        </pc:spChg>
      </pc:sldChg>
    </pc:docChg>
  </pc:docChgLst>
  <pc:docChgLst>
    <pc:chgData name="James Oleinik" userId="f60ccf6f-7579-4f92-968b-2920473c966b" providerId="ADAL" clId="{A220C0C3-7102-4A9E-B129-5D52FBE5EC0F}"/>
    <pc:docChg chg="undo redo custSel mod addSld delSld modSld sldOrd modMainMaster addSection modSection">
      <pc:chgData name="James Oleinik" userId="f60ccf6f-7579-4f92-968b-2920473c966b" providerId="ADAL" clId="{A220C0C3-7102-4A9E-B129-5D52FBE5EC0F}" dt="2019-06-08T19:01:01.349" v="1821" actId="6549"/>
      <pc:docMkLst>
        <pc:docMk/>
      </pc:docMkLst>
      <pc:sldChg chg="addSp modSp modTransition">
        <pc:chgData name="James Oleinik" userId="f60ccf6f-7579-4f92-968b-2920473c966b" providerId="ADAL" clId="{A220C0C3-7102-4A9E-B129-5D52FBE5EC0F}" dt="2019-06-08T18:49:48.675" v="1819" actId="207"/>
        <pc:sldMkLst>
          <pc:docMk/>
          <pc:sldMk cId="2988334431" sldId="1857"/>
        </pc:sldMkLst>
        <pc:spChg chg="mod">
          <ac:chgData name="James Oleinik" userId="f60ccf6f-7579-4f92-968b-2920473c966b" providerId="ADAL" clId="{A220C0C3-7102-4A9E-B129-5D52FBE5EC0F}" dt="2019-06-08T07:11:34.899" v="7" actId="20577"/>
          <ac:spMkLst>
            <pc:docMk/>
            <pc:sldMk cId="2988334431" sldId="1857"/>
            <ac:spMk id="2" creationId="{16A5FE3F-13A9-4EC5-9B1A-0134061B264F}"/>
          </ac:spMkLst>
        </pc:spChg>
        <pc:spChg chg="add">
          <ac:chgData name="James Oleinik" userId="f60ccf6f-7579-4f92-968b-2920473c966b" providerId="ADAL" clId="{A220C0C3-7102-4A9E-B129-5D52FBE5EC0F}" dt="2019-06-08T18:48:45.004" v="1812"/>
          <ac:spMkLst>
            <pc:docMk/>
            <pc:sldMk cId="2988334431" sldId="1857"/>
            <ac:spMk id="6" creationId="{BDB71C21-E704-47B5-B1A8-36F41E86B90F}"/>
          </ac:spMkLst>
        </pc:spChg>
        <pc:graphicFrameChg chg="add mod">
          <ac:chgData name="James Oleinik" userId="f60ccf6f-7579-4f92-968b-2920473c966b" providerId="ADAL" clId="{A220C0C3-7102-4A9E-B129-5D52FBE5EC0F}" dt="2019-06-08T18:49:48.675" v="1819" actId="207"/>
          <ac:graphicFrameMkLst>
            <pc:docMk/>
            <pc:sldMk cId="2988334431" sldId="1857"/>
            <ac:graphicFrameMk id="5" creationId="{352BD8B5-AE55-47DF-9DFF-663A07A4A8E4}"/>
          </ac:graphicFrameMkLst>
        </pc:graphicFrameChg>
        <pc:graphicFrameChg chg="add">
          <ac:chgData name="James Oleinik" userId="f60ccf6f-7579-4f92-968b-2920473c966b" providerId="ADAL" clId="{A220C0C3-7102-4A9E-B129-5D52FBE5EC0F}" dt="2019-06-08T18:48:45.004" v="1812"/>
          <ac:graphicFrameMkLst>
            <pc:docMk/>
            <pc:sldMk cId="2988334431" sldId="1857"/>
            <ac:graphicFrameMk id="7" creationId="{38BCB7D6-284F-4827-8540-5387C68210D1}"/>
          </ac:graphicFrameMkLst>
        </pc:graphicFrameChg>
      </pc:sldChg>
      <pc:sldChg chg="modSp add">
        <pc:chgData name="James Oleinik" userId="f60ccf6f-7579-4f92-968b-2920473c966b" providerId="ADAL" clId="{A220C0C3-7102-4A9E-B129-5D52FBE5EC0F}" dt="2019-06-08T18:09:31.574" v="1556" actId="20577"/>
        <pc:sldMkLst>
          <pc:docMk/>
          <pc:sldMk cId="3129417321" sldId="1986"/>
        </pc:sldMkLst>
        <pc:spChg chg="mod">
          <ac:chgData name="James Oleinik" userId="f60ccf6f-7579-4f92-968b-2920473c966b" providerId="ADAL" clId="{A220C0C3-7102-4A9E-B129-5D52FBE5EC0F}" dt="2019-06-08T18:07:30.084" v="1285"/>
          <ac:spMkLst>
            <pc:docMk/>
            <pc:sldMk cId="3129417321" sldId="1986"/>
            <ac:spMk id="2" creationId="{663C4A39-1D60-4772-888B-490A4E5038BD}"/>
          </ac:spMkLst>
        </pc:spChg>
        <pc:spChg chg="mod">
          <ac:chgData name="James Oleinik" userId="f60ccf6f-7579-4f92-968b-2920473c966b" providerId="ADAL" clId="{A220C0C3-7102-4A9E-B129-5D52FBE5EC0F}" dt="2019-06-08T18:09:31.574" v="1556" actId="20577"/>
          <ac:spMkLst>
            <pc:docMk/>
            <pc:sldMk cId="3129417321" sldId="1986"/>
            <ac:spMk id="3" creationId="{6782451E-FE15-4CB8-81A3-DF0B405E4966}"/>
          </ac:spMkLst>
        </pc:spChg>
        <pc:spChg chg="mod">
          <ac:chgData name="James Oleinik" userId="f60ccf6f-7579-4f92-968b-2920473c966b" providerId="ADAL" clId="{A220C0C3-7102-4A9E-B129-5D52FBE5EC0F}" dt="2019-06-08T18:08:01.423" v="1326" actId="1076"/>
          <ac:spMkLst>
            <pc:docMk/>
            <pc:sldMk cId="3129417321" sldId="1986"/>
            <ac:spMk id="9" creationId="{B5E63010-9B32-43C2-A4CF-0245BB3D359E}"/>
          </ac:spMkLst>
        </pc:spChg>
        <pc:spChg chg="mod">
          <ac:chgData name="James Oleinik" userId="f60ccf6f-7579-4f92-968b-2920473c966b" providerId="ADAL" clId="{A220C0C3-7102-4A9E-B129-5D52FBE5EC0F}" dt="2019-06-08T18:08:01.423" v="1326" actId="1076"/>
          <ac:spMkLst>
            <pc:docMk/>
            <pc:sldMk cId="3129417321" sldId="1986"/>
            <ac:spMk id="10" creationId="{BB074493-B5BA-4B38-BF03-BDC09709ED3D}"/>
          </ac:spMkLst>
        </pc:spChg>
        <pc:spChg chg="mod">
          <ac:chgData name="James Oleinik" userId="f60ccf6f-7579-4f92-968b-2920473c966b" providerId="ADAL" clId="{A220C0C3-7102-4A9E-B129-5D52FBE5EC0F}" dt="2019-06-08T18:08:01.423" v="1326" actId="1076"/>
          <ac:spMkLst>
            <pc:docMk/>
            <pc:sldMk cId="3129417321" sldId="1986"/>
            <ac:spMk id="11" creationId="{6C7B7387-8A82-4AE8-81AF-6C6C41CEC373}"/>
          </ac:spMkLst>
        </pc:spChg>
        <pc:spChg chg="mod">
          <ac:chgData name="James Oleinik" userId="f60ccf6f-7579-4f92-968b-2920473c966b" providerId="ADAL" clId="{A220C0C3-7102-4A9E-B129-5D52FBE5EC0F}" dt="2019-06-08T18:08:01.423" v="1326" actId="1076"/>
          <ac:spMkLst>
            <pc:docMk/>
            <pc:sldMk cId="3129417321" sldId="1986"/>
            <ac:spMk id="13" creationId="{1E1DBFA0-DE15-4D14-AD08-1500F0A0D3C3}"/>
          </ac:spMkLst>
        </pc:spChg>
        <pc:picChg chg="mod">
          <ac:chgData name="James Oleinik" userId="f60ccf6f-7579-4f92-968b-2920473c966b" providerId="ADAL" clId="{A220C0C3-7102-4A9E-B129-5D52FBE5EC0F}" dt="2019-06-08T18:08:01.423" v="1326" actId="1076"/>
          <ac:picMkLst>
            <pc:docMk/>
            <pc:sldMk cId="3129417321" sldId="1986"/>
            <ac:picMk id="4" creationId="{9C956852-F61D-4B03-99ED-3DCD6DFE5429}"/>
          </ac:picMkLst>
        </pc:picChg>
        <pc:picChg chg="mod">
          <ac:chgData name="James Oleinik" userId="f60ccf6f-7579-4f92-968b-2920473c966b" providerId="ADAL" clId="{A220C0C3-7102-4A9E-B129-5D52FBE5EC0F}" dt="2019-06-08T18:08:01.423" v="1326" actId="1076"/>
          <ac:picMkLst>
            <pc:docMk/>
            <pc:sldMk cId="3129417321" sldId="1986"/>
            <ac:picMk id="5" creationId="{9AB4072C-E65D-425E-B488-08489B03B2BE}"/>
          </ac:picMkLst>
        </pc:picChg>
        <pc:picChg chg="mod">
          <ac:chgData name="James Oleinik" userId="f60ccf6f-7579-4f92-968b-2920473c966b" providerId="ADAL" clId="{A220C0C3-7102-4A9E-B129-5D52FBE5EC0F}" dt="2019-06-08T18:08:01.423" v="1326" actId="1076"/>
          <ac:picMkLst>
            <pc:docMk/>
            <pc:sldMk cId="3129417321" sldId="1986"/>
            <ac:picMk id="7" creationId="{3BCF9E50-C19A-4C28-9869-7B3ACC9981FB}"/>
          </ac:picMkLst>
        </pc:picChg>
        <pc:picChg chg="mod">
          <ac:chgData name="James Oleinik" userId="f60ccf6f-7579-4f92-968b-2920473c966b" providerId="ADAL" clId="{A220C0C3-7102-4A9E-B129-5D52FBE5EC0F}" dt="2019-06-08T18:08:01.423" v="1326" actId="1076"/>
          <ac:picMkLst>
            <pc:docMk/>
            <pc:sldMk cId="3129417321" sldId="1986"/>
            <ac:picMk id="8" creationId="{391C343D-34CE-48FA-87F4-D41384187CF8}"/>
          </ac:picMkLst>
        </pc:picChg>
      </pc:sldChg>
      <pc:sldChg chg="modSp">
        <pc:chgData name="James Oleinik" userId="f60ccf6f-7579-4f92-968b-2920473c966b" providerId="ADAL" clId="{A220C0C3-7102-4A9E-B129-5D52FBE5EC0F}" dt="2019-06-08T17:58:27.255" v="1253" actId="6549"/>
        <pc:sldMkLst>
          <pc:docMk/>
          <pc:sldMk cId="173106156" sldId="3824"/>
        </pc:sldMkLst>
        <pc:spChg chg="mod">
          <ac:chgData name="James Oleinik" userId="f60ccf6f-7579-4f92-968b-2920473c966b" providerId="ADAL" clId="{A220C0C3-7102-4A9E-B129-5D52FBE5EC0F}" dt="2019-06-08T17:58:15.036" v="1249" actId="404"/>
          <ac:spMkLst>
            <pc:docMk/>
            <pc:sldMk cId="173106156" sldId="3824"/>
            <ac:spMk id="6" creationId="{00000000-0000-0000-0000-000000000000}"/>
          </ac:spMkLst>
        </pc:spChg>
        <pc:spChg chg="mod">
          <ac:chgData name="James Oleinik" userId="f60ccf6f-7579-4f92-968b-2920473c966b" providerId="ADAL" clId="{A220C0C3-7102-4A9E-B129-5D52FBE5EC0F}" dt="2019-06-08T17:58:15.036" v="1249" actId="404"/>
          <ac:spMkLst>
            <pc:docMk/>
            <pc:sldMk cId="173106156" sldId="3824"/>
            <ac:spMk id="7" creationId="{C36B6A4F-1E8A-46BD-B0FA-A8756F4BE34E}"/>
          </ac:spMkLst>
        </pc:spChg>
        <pc:spChg chg="mod">
          <ac:chgData name="James Oleinik" userId="f60ccf6f-7579-4f92-968b-2920473c966b" providerId="ADAL" clId="{A220C0C3-7102-4A9E-B129-5D52FBE5EC0F}" dt="2019-06-08T17:58:27.255" v="1253" actId="6549"/>
          <ac:spMkLst>
            <pc:docMk/>
            <pc:sldMk cId="173106156" sldId="3824"/>
            <ac:spMk id="17" creationId="{00000000-0000-0000-0000-000000000000}"/>
          </ac:spMkLst>
        </pc:spChg>
      </pc:sldChg>
      <pc:sldChg chg="modSp">
        <pc:chgData name="James Oleinik" userId="f60ccf6f-7579-4f92-968b-2920473c966b" providerId="ADAL" clId="{A220C0C3-7102-4A9E-B129-5D52FBE5EC0F}" dt="2019-06-08T17:58:33.818" v="1255" actId="403"/>
        <pc:sldMkLst>
          <pc:docMk/>
          <pc:sldMk cId="3321106804" sldId="3825"/>
        </pc:sldMkLst>
        <pc:graphicFrameChg chg="modGraphic">
          <ac:chgData name="James Oleinik" userId="f60ccf6f-7579-4f92-968b-2920473c966b" providerId="ADAL" clId="{A220C0C3-7102-4A9E-B129-5D52FBE5EC0F}" dt="2019-06-08T17:58:33.818" v="1255" actId="403"/>
          <ac:graphicFrameMkLst>
            <pc:docMk/>
            <pc:sldMk cId="3321106804" sldId="3825"/>
            <ac:graphicFrameMk id="4" creationId="{28B18BB7-49BA-4B82-A71F-45FF45D1982D}"/>
          </ac:graphicFrameMkLst>
        </pc:graphicFrameChg>
      </pc:sldChg>
      <pc:sldChg chg="ord">
        <pc:chgData name="James Oleinik" userId="f60ccf6f-7579-4f92-968b-2920473c966b" providerId="ADAL" clId="{A220C0C3-7102-4A9E-B129-5D52FBE5EC0F}" dt="2019-06-08T17:18:46.945" v="763"/>
        <pc:sldMkLst>
          <pc:docMk/>
          <pc:sldMk cId="221549981" sldId="3826"/>
        </pc:sldMkLst>
      </pc:sldChg>
      <pc:sldChg chg="addSp modSp add ord">
        <pc:chgData name="James Oleinik" userId="f60ccf6f-7579-4f92-968b-2920473c966b" providerId="ADAL" clId="{A220C0C3-7102-4A9E-B129-5D52FBE5EC0F}" dt="2019-06-08T18:10:47.563" v="1643" actId="1582"/>
        <pc:sldMkLst>
          <pc:docMk/>
          <pc:sldMk cId="919574129" sldId="3844"/>
        </pc:sldMkLst>
        <pc:spChg chg="mod">
          <ac:chgData name="James Oleinik" userId="f60ccf6f-7579-4f92-968b-2920473c966b" providerId="ADAL" clId="{A220C0C3-7102-4A9E-B129-5D52FBE5EC0F}" dt="2019-06-08T18:09:58.696" v="1597" actId="20577"/>
          <ac:spMkLst>
            <pc:docMk/>
            <pc:sldMk cId="919574129" sldId="3844"/>
            <ac:spMk id="2" creationId="{D97EEA48-EAC4-4642-B166-685C29DF8C6C}"/>
          </ac:spMkLst>
        </pc:spChg>
        <pc:spChg chg="mod">
          <ac:chgData name="James Oleinik" userId="f60ccf6f-7579-4f92-968b-2920473c966b" providerId="ADAL" clId="{A220C0C3-7102-4A9E-B129-5D52FBE5EC0F}" dt="2019-06-08T18:10:19.526" v="1634" actId="1076"/>
          <ac:spMkLst>
            <pc:docMk/>
            <pc:sldMk cId="919574129" sldId="3844"/>
            <ac:spMk id="3" creationId="{8806F7A4-41B9-4128-A375-FB9BFD193F60}"/>
          </ac:spMkLst>
        </pc:spChg>
        <pc:spChg chg="add mod">
          <ac:chgData name="James Oleinik" userId="f60ccf6f-7579-4f92-968b-2920473c966b" providerId="ADAL" clId="{A220C0C3-7102-4A9E-B129-5D52FBE5EC0F}" dt="2019-06-08T18:10:47.563" v="1643" actId="1582"/>
          <ac:spMkLst>
            <pc:docMk/>
            <pc:sldMk cId="919574129" sldId="3844"/>
            <ac:spMk id="5" creationId="{7F62F592-61F9-4EAA-B120-554EBC901F2C}"/>
          </ac:spMkLst>
        </pc:spChg>
        <pc:picChg chg="add mod">
          <ac:chgData name="James Oleinik" userId="f60ccf6f-7579-4f92-968b-2920473c966b" providerId="ADAL" clId="{A220C0C3-7102-4A9E-B129-5D52FBE5EC0F}" dt="2019-06-08T18:10:29.062" v="1638" actId="1076"/>
          <ac:picMkLst>
            <pc:docMk/>
            <pc:sldMk cId="919574129" sldId="3844"/>
            <ac:picMk id="4" creationId="{974751D2-B490-4B4F-A2F1-E86C0E85E7C5}"/>
          </ac:picMkLst>
        </pc:picChg>
      </pc:sldChg>
      <pc:sldChg chg="del">
        <pc:chgData name="James Oleinik" userId="f60ccf6f-7579-4f92-968b-2920473c966b" providerId="ADAL" clId="{A220C0C3-7102-4A9E-B129-5D52FBE5EC0F}" dt="2019-06-08T16:42:09.579" v="507" actId="2696"/>
        <pc:sldMkLst>
          <pc:docMk/>
          <pc:sldMk cId="2362236969" sldId="3844"/>
        </pc:sldMkLst>
      </pc:sldChg>
      <pc:sldChg chg="add">
        <pc:chgData name="James Oleinik" userId="f60ccf6f-7579-4f92-968b-2920473c966b" providerId="ADAL" clId="{A220C0C3-7102-4A9E-B129-5D52FBE5EC0F}" dt="2019-06-08T07:17:33.075" v="110"/>
        <pc:sldMkLst>
          <pc:docMk/>
          <pc:sldMk cId="377912239" sldId="3851"/>
        </pc:sldMkLst>
      </pc:sldChg>
      <pc:sldChg chg="add del">
        <pc:chgData name="James Oleinik" userId="f60ccf6f-7579-4f92-968b-2920473c966b" providerId="ADAL" clId="{A220C0C3-7102-4A9E-B129-5D52FBE5EC0F}" dt="2019-06-08T07:17:30.244" v="109" actId="2696"/>
        <pc:sldMkLst>
          <pc:docMk/>
          <pc:sldMk cId="2150371798" sldId="3851"/>
        </pc:sldMkLst>
      </pc:sldChg>
      <pc:sldChg chg="addSp modSp">
        <pc:chgData name="James Oleinik" userId="f60ccf6f-7579-4f92-968b-2920473c966b" providerId="ADAL" clId="{A220C0C3-7102-4A9E-B129-5D52FBE5EC0F}" dt="2019-06-08T19:01:01.349" v="1821" actId="6549"/>
        <pc:sldMkLst>
          <pc:docMk/>
          <pc:sldMk cId="783544723" sldId="3852"/>
        </pc:sldMkLst>
        <pc:spChg chg="mod">
          <ac:chgData name="James Oleinik" userId="f60ccf6f-7579-4f92-968b-2920473c966b" providerId="ADAL" clId="{A220C0C3-7102-4A9E-B129-5D52FBE5EC0F}" dt="2019-06-08T19:01:01.349" v="1821" actId="6549"/>
          <ac:spMkLst>
            <pc:docMk/>
            <pc:sldMk cId="783544723" sldId="3852"/>
            <ac:spMk id="2" creationId="{7A736F34-5806-4D1F-9B4D-09C3A77F9A27}"/>
          </ac:spMkLst>
        </pc:spChg>
        <pc:spChg chg="mod">
          <ac:chgData name="James Oleinik" userId="f60ccf6f-7579-4f92-968b-2920473c966b" providerId="ADAL" clId="{A220C0C3-7102-4A9E-B129-5D52FBE5EC0F}" dt="2019-06-08T16:29:12.168" v="476" actId="404"/>
          <ac:spMkLst>
            <pc:docMk/>
            <pc:sldMk cId="783544723" sldId="3852"/>
            <ac:spMk id="3" creationId="{D4A36541-3480-4E6D-A850-9DE19A124428}"/>
          </ac:spMkLst>
        </pc:spChg>
        <pc:spChg chg="mod">
          <ac:chgData name="James Oleinik" userId="f60ccf6f-7579-4f92-968b-2920473c966b" providerId="ADAL" clId="{A220C0C3-7102-4A9E-B129-5D52FBE5EC0F}" dt="2019-06-08T16:29:12.168" v="476" actId="404"/>
          <ac:spMkLst>
            <pc:docMk/>
            <pc:sldMk cId="783544723" sldId="3852"/>
            <ac:spMk id="4" creationId="{756A86AE-4727-4670-88A5-A836C80230FE}"/>
          </ac:spMkLst>
        </pc:spChg>
        <pc:spChg chg="mod">
          <ac:chgData name="James Oleinik" userId="f60ccf6f-7579-4f92-968b-2920473c966b" providerId="ADAL" clId="{A220C0C3-7102-4A9E-B129-5D52FBE5EC0F}" dt="2019-06-08T16:29:12.168" v="476" actId="404"/>
          <ac:spMkLst>
            <pc:docMk/>
            <pc:sldMk cId="783544723" sldId="3852"/>
            <ac:spMk id="5" creationId="{7C88B70D-6814-408E-B442-53F48E452AD5}"/>
          </ac:spMkLst>
        </pc:spChg>
        <pc:spChg chg="mod">
          <ac:chgData name="James Oleinik" userId="f60ccf6f-7579-4f92-968b-2920473c966b" providerId="ADAL" clId="{A220C0C3-7102-4A9E-B129-5D52FBE5EC0F}" dt="2019-06-08T16:29:12.168" v="476" actId="404"/>
          <ac:spMkLst>
            <pc:docMk/>
            <pc:sldMk cId="783544723" sldId="3852"/>
            <ac:spMk id="6" creationId="{C0D03107-8044-4041-9B92-066AC8A22134}"/>
          </ac:spMkLst>
        </pc:spChg>
        <pc:spChg chg="mod">
          <ac:chgData name="James Oleinik" userId="f60ccf6f-7579-4f92-968b-2920473c966b" providerId="ADAL" clId="{A220C0C3-7102-4A9E-B129-5D52FBE5EC0F}" dt="2019-06-08T16:29:12.168" v="476" actId="404"/>
          <ac:spMkLst>
            <pc:docMk/>
            <pc:sldMk cId="783544723" sldId="3852"/>
            <ac:spMk id="7" creationId="{74A5AF3B-C166-4068-953D-62F9A8A06CAC}"/>
          </ac:spMkLst>
        </pc:spChg>
        <pc:spChg chg="add mod">
          <ac:chgData name="James Oleinik" userId="f60ccf6f-7579-4f92-968b-2920473c966b" providerId="ADAL" clId="{A220C0C3-7102-4A9E-B129-5D52FBE5EC0F}" dt="2019-06-08T16:37:24.192" v="500" actId="1076"/>
          <ac:spMkLst>
            <pc:docMk/>
            <pc:sldMk cId="783544723" sldId="3852"/>
            <ac:spMk id="8" creationId="{0792FEE8-35E4-422E-A55D-924C7DB33325}"/>
          </ac:spMkLst>
        </pc:spChg>
        <pc:spChg chg="mod">
          <ac:chgData name="James Oleinik" userId="f60ccf6f-7579-4f92-968b-2920473c966b" providerId="ADAL" clId="{A220C0C3-7102-4A9E-B129-5D52FBE5EC0F}" dt="2019-06-08T16:29:12.168" v="476" actId="404"/>
          <ac:spMkLst>
            <pc:docMk/>
            <pc:sldMk cId="783544723" sldId="3852"/>
            <ac:spMk id="10" creationId="{4F73E78C-AE77-4549-84B0-D85A6E51D864}"/>
          </ac:spMkLst>
        </pc:spChg>
      </pc:sldChg>
      <pc:sldChg chg="addSp delSp modSp">
        <pc:chgData name="James Oleinik" userId="f60ccf6f-7579-4f92-968b-2920473c966b" providerId="ADAL" clId="{A220C0C3-7102-4A9E-B129-5D52FBE5EC0F}" dt="2019-06-08T17:14:44.382" v="731" actId="14100"/>
        <pc:sldMkLst>
          <pc:docMk/>
          <pc:sldMk cId="192328006" sldId="3853"/>
        </pc:sldMkLst>
        <pc:spChg chg="add mod">
          <ac:chgData name="James Oleinik" userId="f60ccf6f-7579-4f92-968b-2920473c966b" providerId="ADAL" clId="{A220C0C3-7102-4A9E-B129-5D52FBE5EC0F}" dt="2019-06-08T17:14:22.065" v="723" actId="2085"/>
          <ac:spMkLst>
            <pc:docMk/>
            <pc:sldMk cId="192328006" sldId="3853"/>
            <ac:spMk id="8" creationId="{A3C22927-9043-409E-AEAE-56818AB2E98A}"/>
          </ac:spMkLst>
        </pc:spChg>
        <pc:spChg chg="add mod">
          <ac:chgData name="James Oleinik" userId="f60ccf6f-7579-4f92-968b-2920473c966b" providerId="ADAL" clId="{A220C0C3-7102-4A9E-B129-5D52FBE5EC0F}" dt="2019-06-08T17:14:44.382" v="731" actId="14100"/>
          <ac:spMkLst>
            <pc:docMk/>
            <pc:sldMk cId="192328006" sldId="3853"/>
            <ac:spMk id="9" creationId="{24D2AEC0-3EF8-4AA7-8BB8-0B4128B10523}"/>
          </ac:spMkLst>
        </pc:spChg>
        <pc:picChg chg="add del">
          <ac:chgData name="James Oleinik" userId="f60ccf6f-7579-4f92-968b-2920473c966b" providerId="ADAL" clId="{A220C0C3-7102-4A9E-B129-5D52FBE5EC0F}" dt="2019-06-08T17:13:34.698" v="715"/>
          <ac:picMkLst>
            <pc:docMk/>
            <pc:sldMk cId="192328006" sldId="3853"/>
            <ac:picMk id="2" creationId="{C76553C9-DCD4-48A9-A251-36A5CC5B1B9C}"/>
          </ac:picMkLst>
        </pc:picChg>
        <pc:picChg chg="add del mod">
          <ac:chgData name="James Oleinik" userId="f60ccf6f-7579-4f92-968b-2920473c966b" providerId="ADAL" clId="{A220C0C3-7102-4A9E-B129-5D52FBE5EC0F}" dt="2019-06-08T17:11:32.370" v="706"/>
          <ac:picMkLst>
            <pc:docMk/>
            <pc:sldMk cId="192328006" sldId="3853"/>
            <ac:picMk id="4" creationId="{3A07C91B-4F13-4793-8C4B-204251EF3363}"/>
          </ac:picMkLst>
        </pc:picChg>
        <pc:picChg chg="add del mod">
          <ac:chgData name="James Oleinik" userId="f60ccf6f-7579-4f92-968b-2920473c966b" providerId="ADAL" clId="{A220C0C3-7102-4A9E-B129-5D52FBE5EC0F}" dt="2019-06-08T17:13:58.205" v="716" actId="478"/>
          <ac:picMkLst>
            <pc:docMk/>
            <pc:sldMk cId="192328006" sldId="3853"/>
            <ac:picMk id="5" creationId="{DBBA3A89-E470-4A54-B65C-E984605B79B5}"/>
          </ac:picMkLst>
        </pc:picChg>
        <pc:picChg chg="add mod">
          <ac:chgData name="James Oleinik" userId="f60ccf6f-7579-4f92-968b-2920473c966b" providerId="ADAL" clId="{A220C0C3-7102-4A9E-B129-5D52FBE5EC0F}" dt="2019-06-08T17:14:05.058" v="719" actId="14100"/>
          <ac:picMkLst>
            <pc:docMk/>
            <pc:sldMk cId="192328006" sldId="3853"/>
            <ac:picMk id="6" creationId="{2C12BE6A-846E-490E-80C8-1387C89F10A4}"/>
          </ac:picMkLst>
        </pc:picChg>
        <pc:picChg chg="del">
          <ac:chgData name="James Oleinik" userId="f60ccf6f-7579-4f92-968b-2920473c966b" providerId="ADAL" clId="{A220C0C3-7102-4A9E-B129-5D52FBE5EC0F}" dt="2019-06-08T17:13:05.433" v="708" actId="478"/>
          <ac:picMkLst>
            <pc:docMk/>
            <pc:sldMk cId="192328006" sldId="3853"/>
            <ac:picMk id="7" creationId="{D556261D-A1D8-4E87-BFED-5A31FCF76EEC}"/>
          </ac:picMkLst>
        </pc:picChg>
      </pc:sldChg>
      <pc:sldChg chg="add del">
        <pc:chgData name="James Oleinik" userId="f60ccf6f-7579-4f92-968b-2920473c966b" providerId="ADAL" clId="{A220C0C3-7102-4A9E-B129-5D52FBE5EC0F}" dt="2019-06-08T16:48:29.264" v="517"/>
        <pc:sldMkLst>
          <pc:docMk/>
          <pc:sldMk cId="2969059592" sldId="3854"/>
        </pc:sldMkLst>
      </pc:sldChg>
      <pc:sldChg chg="add del">
        <pc:chgData name="James Oleinik" userId="f60ccf6f-7579-4f92-968b-2920473c966b" providerId="ADAL" clId="{A220C0C3-7102-4A9E-B129-5D52FBE5EC0F}" dt="2019-06-08T17:06:46.816" v="685"/>
        <pc:sldMkLst>
          <pc:docMk/>
          <pc:sldMk cId="3543805806" sldId="3854"/>
        </pc:sldMkLst>
      </pc:sldChg>
      <pc:sldChg chg="add del mod modTransition modShow">
        <pc:chgData name="James Oleinik" userId="f60ccf6f-7579-4f92-968b-2920473c966b" providerId="ADAL" clId="{A220C0C3-7102-4A9E-B129-5D52FBE5EC0F}" dt="2019-06-08T17:47:42.295" v="1093" actId="47"/>
        <pc:sldMkLst>
          <pc:docMk/>
          <pc:sldMk cId="2089999924" sldId="8455"/>
        </pc:sldMkLst>
      </pc:sldChg>
      <pc:sldChg chg="modSp add del mod modTransition modShow">
        <pc:chgData name="James Oleinik" userId="f60ccf6f-7579-4f92-968b-2920473c966b" providerId="ADAL" clId="{A220C0C3-7102-4A9E-B129-5D52FBE5EC0F}" dt="2019-06-08T17:49:56.828" v="1196" actId="20577"/>
        <pc:sldMkLst>
          <pc:docMk/>
          <pc:sldMk cId="3374878198" sldId="8457"/>
        </pc:sldMkLst>
        <pc:spChg chg="mod">
          <ac:chgData name="James Oleinik" userId="f60ccf6f-7579-4f92-968b-2920473c966b" providerId="ADAL" clId="{A220C0C3-7102-4A9E-B129-5D52FBE5EC0F}" dt="2019-06-08T17:45:44.178" v="1017" actId="20577"/>
          <ac:spMkLst>
            <pc:docMk/>
            <pc:sldMk cId="3374878198" sldId="8457"/>
            <ac:spMk id="2" creationId="{48A6CF07-0638-482F-9B13-20D0043BD82E}"/>
          </ac:spMkLst>
        </pc:spChg>
        <pc:spChg chg="mod">
          <ac:chgData name="James Oleinik" userId="f60ccf6f-7579-4f92-968b-2920473c966b" providerId="ADAL" clId="{A220C0C3-7102-4A9E-B129-5D52FBE5EC0F}" dt="2019-06-08T17:49:56.828" v="1196" actId="20577"/>
          <ac:spMkLst>
            <pc:docMk/>
            <pc:sldMk cId="3374878198" sldId="8457"/>
            <ac:spMk id="4" creationId="{FC93A8B2-26BB-4190-AC0B-B1F48AE61654}"/>
          </ac:spMkLst>
        </pc:spChg>
      </pc:sldChg>
      <pc:sldChg chg="modSp add del">
        <pc:chgData name="James Oleinik" userId="f60ccf6f-7579-4f92-968b-2920473c966b" providerId="ADAL" clId="{A220C0C3-7102-4A9E-B129-5D52FBE5EC0F}" dt="2019-06-08T16:51:05.372" v="545" actId="20577"/>
        <pc:sldMkLst>
          <pc:docMk/>
          <pc:sldMk cId="2338889134" sldId="8715"/>
        </pc:sldMkLst>
        <pc:spChg chg="mod">
          <ac:chgData name="James Oleinik" userId="f60ccf6f-7579-4f92-968b-2920473c966b" providerId="ADAL" clId="{A220C0C3-7102-4A9E-B129-5D52FBE5EC0F}" dt="2019-06-08T16:51:05.372" v="545" actId="20577"/>
          <ac:spMkLst>
            <pc:docMk/>
            <pc:sldMk cId="2338889134" sldId="8715"/>
            <ac:spMk id="11" creationId="{9E89A6C5-056E-4585-BC86-9B5E4C1DBF04}"/>
          </ac:spMkLst>
        </pc:spChg>
      </pc:sldChg>
      <pc:sldChg chg="add del">
        <pc:chgData name="James Oleinik" userId="f60ccf6f-7579-4f92-968b-2920473c966b" providerId="ADAL" clId="{A220C0C3-7102-4A9E-B129-5D52FBE5EC0F}" dt="2019-06-08T16:48:54.777" v="519"/>
        <pc:sldMkLst>
          <pc:docMk/>
          <pc:sldMk cId="937238578" sldId="8744"/>
        </pc:sldMkLst>
      </pc:sldChg>
      <pc:sldChg chg="add del">
        <pc:chgData name="James Oleinik" userId="f60ccf6f-7579-4f92-968b-2920473c966b" providerId="ADAL" clId="{A220C0C3-7102-4A9E-B129-5D52FBE5EC0F}" dt="2019-06-08T17:06:46.816" v="685"/>
        <pc:sldMkLst>
          <pc:docMk/>
          <pc:sldMk cId="3001927490" sldId="8745"/>
        </pc:sldMkLst>
      </pc:sldChg>
      <pc:sldChg chg="add del">
        <pc:chgData name="James Oleinik" userId="f60ccf6f-7579-4f92-968b-2920473c966b" providerId="ADAL" clId="{A220C0C3-7102-4A9E-B129-5D52FBE5EC0F}" dt="2019-06-08T16:48:29.264" v="517"/>
        <pc:sldMkLst>
          <pc:docMk/>
          <pc:sldMk cId="3796021701" sldId="8745"/>
        </pc:sldMkLst>
      </pc:sldChg>
      <pc:sldChg chg="add del">
        <pc:chgData name="James Oleinik" userId="f60ccf6f-7579-4f92-968b-2920473c966b" providerId="ADAL" clId="{A220C0C3-7102-4A9E-B129-5D52FBE5EC0F}" dt="2019-06-08T17:04:34.083" v="679" actId="2696"/>
        <pc:sldMkLst>
          <pc:docMk/>
          <pc:sldMk cId="567123774" sldId="8746"/>
        </pc:sldMkLst>
      </pc:sldChg>
      <pc:sldChg chg="add del">
        <pc:chgData name="James Oleinik" userId="f60ccf6f-7579-4f92-968b-2920473c966b" providerId="ADAL" clId="{A220C0C3-7102-4A9E-B129-5D52FBE5EC0F}" dt="2019-06-08T17:04:34.110" v="680"/>
        <pc:sldMkLst>
          <pc:docMk/>
          <pc:sldMk cId="1851734325" sldId="8746"/>
        </pc:sldMkLst>
      </pc:sldChg>
      <pc:sldChg chg="add del">
        <pc:chgData name="James Oleinik" userId="f60ccf6f-7579-4f92-968b-2920473c966b" providerId="ADAL" clId="{A220C0C3-7102-4A9E-B129-5D52FBE5EC0F}" dt="2019-06-08T17:04:20.481" v="642"/>
        <pc:sldMkLst>
          <pc:docMk/>
          <pc:sldMk cId="2116510602" sldId="8746"/>
        </pc:sldMkLst>
      </pc:sldChg>
      <pc:sldChg chg="addSp delSp modSp">
        <pc:chgData name="James Oleinik" userId="f60ccf6f-7579-4f92-968b-2920473c966b" providerId="ADAL" clId="{A220C0C3-7102-4A9E-B129-5D52FBE5EC0F}" dt="2019-06-08T17:10:06.370" v="702" actId="207"/>
        <pc:sldMkLst>
          <pc:docMk/>
          <pc:sldMk cId="1931621074" sldId="8747"/>
        </pc:sldMkLst>
        <pc:spChg chg="del">
          <ac:chgData name="James Oleinik" userId="f60ccf6f-7579-4f92-968b-2920473c966b" providerId="ADAL" clId="{A220C0C3-7102-4A9E-B129-5D52FBE5EC0F}" dt="2019-06-08T17:09:23.532" v="688" actId="478"/>
          <ac:spMkLst>
            <pc:docMk/>
            <pc:sldMk cId="1931621074" sldId="8747"/>
            <ac:spMk id="6" creationId="{84881BD9-B230-4155-9661-F19CB3F78DC1}"/>
          </ac:spMkLst>
        </pc:spChg>
        <pc:spChg chg="add mod">
          <ac:chgData name="James Oleinik" userId="f60ccf6f-7579-4f92-968b-2920473c966b" providerId="ADAL" clId="{A220C0C3-7102-4A9E-B129-5D52FBE5EC0F}" dt="2019-06-08T17:09:45.531" v="697" actId="1582"/>
          <ac:spMkLst>
            <pc:docMk/>
            <pc:sldMk cId="1931621074" sldId="8747"/>
            <ac:spMk id="8" creationId="{749D30C7-9C42-42F4-B9D1-3D2148E1881A}"/>
          </ac:spMkLst>
        </pc:spChg>
        <pc:spChg chg="add mod">
          <ac:chgData name="James Oleinik" userId="f60ccf6f-7579-4f92-968b-2920473c966b" providerId="ADAL" clId="{A220C0C3-7102-4A9E-B129-5D52FBE5EC0F}" dt="2019-06-08T17:10:06.370" v="702" actId="207"/>
          <ac:spMkLst>
            <pc:docMk/>
            <pc:sldMk cId="1931621074" sldId="8747"/>
            <ac:spMk id="9" creationId="{C2667F23-18A5-42F2-8112-07E97006A429}"/>
          </ac:spMkLst>
        </pc:spChg>
        <pc:picChg chg="add del">
          <ac:chgData name="James Oleinik" userId="f60ccf6f-7579-4f92-968b-2920473c966b" providerId="ADAL" clId="{A220C0C3-7102-4A9E-B129-5D52FBE5EC0F}" dt="2019-06-08T17:09:21.391" v="687"/>
          <ac:picMkLst>
            <pc:docMk/>
            <pc:sldMk cId="1931621074" sldId="8747"/>
            <ac:picMk id="2" creationId="{488CD2AA-D2D8-4868-9A2C-FD6C9B59DDEE}"/>
          </ac:picMkLst>
        </pc:picChg>
        <pc:picChg chg="del">
          <ac:chgData name="James Oleinik" userId="f60ccf6f-7579-4f92-968b-2920473c966b" providerId="ADAL" clId="{A220C0C3-7102-4A9E-B129-5D52FBE5EC0F}" dt="2019-06-08T17:09:23.532" v="688" actId="478"/>
          <ac:picMkLst>
            <pc:docMk/>
            <pc:sldMk cId="1931621074" sldId="8747"/>
            <ac:picMk id="4" creationId="{7F2B2212-7E9E-4973-90D3-AA454B90266F}"/>
          </ac:picMkLst>
        </pc:picChg>
        <pc:picChg chg="del">
          <ac:chgData name="James Oleinik" userId="f60ccf6f-7579-4f92-968b-2920473c966b" providerId="ADAL" clId="{A220C0C3-7102-4A9E-B129-5D52FBE5EC0F}" dt="2019-06-08T17:09:24.969" v="689" actId="478"/>
          <ac:picMkLst>
            <pc:docMk/>
            <pc:sldMk cId="1931621074" sldId="8747"/>
            <ac:picMk id="5" creationId="{A813B0D1-EC9D-4C87-9424-09BEC4965776}"/>
          </ac:picMkLst>
        </pc:picChg>
        <pc:picChg chg="add">
          <ac:chgData name="James Oleinik" userId="f60ccf6f-7579-4f92-968b-2920473c966b" providerId="ADAL" clId="{A220C0C3-7102-4A9E-B129-5D52FBE5EC0F}" dt="2019-06-08T17:09:25.269" v="690"/>
          <ac:picMkLst>
            <pc:docMk/>
            <pc:sldMk cId="1931621074" sldId="8747"/>
            <ac:picMk id="7" creationId="{189CBBDE-FE6B-4B95-B823-F060D8CBA1B3}"/>
          </ac:picMkLst>
        </pc:picChg>
      </pc:sldChg>
      <pc:sldChg chg="addSp delSp modSp ord">
        <pc:chgData name="James Oleinik" userId="f60ccf6f-7579-4f92-968b-2920473c966b" providerId="ADAL" clId="{A220C0C3-7102-4A9E-B129-5D52FBE5EC0F}" dt="2019-06-08T16:56:11.577" v="602"/>
        <pc:sldMkLst>
          <pc:docMk/>
          <pc:sldMk cId="3070025828" sldId="8748"/>
        </pc:sldMkLst>
        <pc:spChg chg="del">
          <ac:chgData name="James Oleinik" userId="f60ccf6f-7579-4f92-968b-2920473c966b" providerId="ADAL" clId="{A220C0C3-7102-4A9E-B129-5D52FBE5EC0F}" dt="2019-06-08T16:54:13.760" v="555" actId="478"/>
          <ac:spMkLst>
            <pc:docMk/>
            <pc:sldMk cId="3070025828" sldId="8748"/>
            <ac:spMk id="3" creationId="{B5395C15-F2EF-4CC4-B756-CA0E67F9B1C0}"/>
          </ac:spMkLst>
        </pc:spChg>
        <pc:spChg chg="del">
          <ac:chgData name="James Oleinik" userId="f60ccf6f-7579-4f92-968b-2920473c966b" providerId="ADAL" clId="{A220C0C3-7102-4A9E-B129-5D52FBE5EC0F}" dt="2019-06-08T16:54:06.015" v="552" actId="478"/>
          <ac:spMkLst>
            <pc:docMk/>
            <pc:sldMk cId="3070025828" sldId="8748"/>
            <ac:spMk id="6" creationId="{D6A354A2-C018-42D3-A221-12DC313C3D73}"/>
          </ac:spMkLst>
        </pc:spChg>
        <pc:spChg chg="del">
          <ac:chgData name="James Oleinik" userId="f60ccf6f-7579-4f92-968b-2920473c966b" providerId="ADAL" clId="{A220C0C3-7102-4A9E-B129-5D52FBE5EC0F}" dt="2019-06-08T16:54:06.015" v="552" actId="478"/>
          <ac:spMkLst>
            <pc:docMk/>
            <pc:sldMk cId="3070025828" sldId="8748"/>
            <ac:spMk id="7" creationId="{942356AA-564D-40E1-8311-41EFC8EE6A91}"/>
          </ac:spMkLst>
        </pc:spChg>
        <pc:spChg chg="del">
          <ac:chgData name="James Oleinik" userId="f60ccf6f-7579-4f92-968b-2920473c966b" providerId="ADAL" clId="{A220C0C3-7102-4A9E-B129-5D52FBE5EC0F}" dt="2019-06-08T16:54:06.015" v="552" actId="478"/>
          <ac:spMkLst>
            <pc:docMk/>
            <pc:sldMk cId="3070025828" sldId="8748"/>
            <ac:spMk id="8" creationId="{C2E4765E-F8A4-4D1D-863D-C72ABDFB1ED1}"/>
          </ac:spMkLst>
        </pc:spChg>
        <pc:spChg chg="del">
          <ac:chgData name="James Oleinik" userId="f60ccf6f-7579-4f92-968b-2920473c966b" providerId="ADAL" clId="{A220C0C3-7102-4A9E-B129-5D52FBE5EC0F}" dt="2019-06-08T16:54:06.015" v="552" actId="478"/>
          <ac:spMkLst>
            <pc:docMk/>
            <pc:sldMk cId="3070025828" sldId="8748"/>
            <ac:spMk id="9" creationId="{38E05091-5A6D-496C-B60D-1C7DCD0EB51F}"/>
          </ac:spMkLst>
        </pc:spChg>
        <pc:spChg chg="add del mod">
          <ac:chgData name="James Oleinik" userId="f60ccf6f-7579-4f92-968b-2920473c966b" providerId="ADAL" clId="{A220C0C3-7102-4A9E-B129-5D52FBE5EC0F}" dt="2019-06-08T16:54:15.487" v="556" actId="478"/>
          <ac:spMkLst>
            <pc:docMk/>
            <pc:sldMk cId="3070025828" sldId="8748"/>
            <ac:spMk id="10" creationId="{4714282B-88D4-470C-8A79-B7803ECD7A08}"/>
          </ac:spMkLst>
        </pc:spChg>
        <pc:spChg chg="add del mod">
          <ac:chgData name="James Oleinik" userId="f60ccf6f-7579-4f92-968b-2920473c966b" providerId="ADAL" clId="{A220C0C3-7102-4A9E-B129-5D52FBE5EC0F}" dt="2019-06-08T16:56:10.077" v="601"/>
          <ac:spMkLst>
            <pc:docMk/>
            <pc:sldMk cId="3070025828" sldId="8748"/>
            <ac:spMk id="12" creationId="{D1B7304B-A732-465A-B5BB-5A0F4D467525}"/>
          </ac:spMkLst>
        </pc:spChg>
        <pc:spChg chg="add del mod">
          <ac:chgData name="James Oleinik" userId="f60ccf6f-7579-4f92-968b-2920473c966b" providerId="ADAL" clId="{A220C0C3-7102-4A9E-B129-5D52FBE5EC0F}" dt="2019-06-08T16:56:10.077" v="601"/>
          <ac:spMkLst>
            <pc:docMk/>
            <pc:sldMk cId="3070025828" sldId="8748"/>
            <ac:spMk id="13" creationId="{84244AE5-AA60-4DD7-9D6D-55EC01D137DE}"/>
          </ac:spMkLst>
        </pc:spChg>
        <pc:picChg chg="add del mod">
          <ac:chgData name="James Oleinik" userId="f60ccf6f-7579-4f92-968b-2920473c966b" providerId="ADAL" clId="{A220C0C3-7102-4A9E-B129-5D52FBE5EC0F}" dt="2019-06-08T16:54:16.789" v="557" actId="478"/>
          <ac:picMkLst>
            <pc:docMk/>
            <pc:sldMk cId="3070025828" sldId="8748"/>
            <ac:picMk id="2" creationId="{A09B7AC6-D16B-4DBD-8D07-6279FBF87E92}"/>
          </ac:picMkLst>
        </pc:picChg>
        <pc:picChg chg="del">
          <ac:chgData name="James Oleinik" userId="f60ccf6f-7579-4f92-968b-2920473c966b" providerId="ADAL" clId="{A220C0C3-7102-4A9E-B129-5D52FBE5EC0F}" dt="2019-06-08T16:53:52.563" v="547" actId="478"/>
          <ac:picMkLst>
            <pc:docMk/>
            <pc:sldMk cId="3070025828" sldId="8748"/>
            <ac:picMk id="5" creationId="{BE3A625C-13FA-4F9D-B049-2876F3877332}"/>
          </ac:picMkLst>
        </pc:picChg>
        <pc:picChg chg="add del mod">
          <ac:chgData name="James Oleinik" userId="f60ccf6f-7579-4f92-968b-2920473c966b" providerId="ADAL" clId="{A220C0C3-7102-4A9E-B129-5D52FBE5EC0F}" dt="2019-06-08T16:56:10.077" v="601"/>
          <ac:picMkLst>
            <pc:docMk/>
            <pc:sldMk cId="3070025828" sldId="8748"/>
            <ac:picMk id="11" creationId="{B6FE54BE-7E37-4868-8CDF-81A6D0EF5D76}"/>
          </ac:picMkLst>
        </pc:picChg>
        <pc:picChg chg="add">
          <ac:chgData name="James Oleinik" userId="f60ccf6f-7579-4f92-968b-2920473c966b" providerId="ADAL" clId="{A220C0C3-7102-4A9E-B129-5D52FBE5EC0F}" dt="2019-06-08T16:56:11.577" v="602"/>
          <ac:picMkLst>
            <pc:docMk/>
            <pc:sldMk cId="3070025828" sldId="8748"/>
            <ac:picMk id="14" creationId="{9E211947-8778-4739-9F77-FF4BE6E9F5D8}"/>
          </ac:picMkLst>
        </pc:picChg>
      </pc:sldChg>
      <pc:sldChg chg="addSp delSp modSp">
        <pc:chgData name="James Oleinik" userId="f60ccf6f-7579-4f92-968b-2920473c966b" providerId="ADAL" clId="{A220C0C3-7102-4A9E-B129-5D52FBE5EC0F}" dt="2019-06-08T17:57:45.033" v="1245" actId="404"/>
        <pc:sldMkLst>
          <pc:docMk/>
          <pc:sldMk cId="3171755912" sldId="8749"/>
        </pc:sldMkLst>
        <pc:spChg chg="mod">
          <ac:chgData name="James Oleinik" userId="f60ccf6f-7579-4f92-968b-2920473c966b" providerId="ADAL" clId="{A220C0C3-7102-4A9E-B129-5D52FBE5EC0F}" dt="2019-06-08T17:57:45.033" v="1245" actId="404"/>
          <ac:spMkLst>
            <pc:docMk/>
            <pc:sldMk cId="3171755912" sldId="8749"/>
            <ac:spMk id="2" creationId="{E68C2897-1962-49A9-82E2-7F8ECA1FCA71}"/>
          </ac:spMkLst>
        </pc:spChg>
        <pc:spChg chg="del mod">
          <ac:chgData name="James Oleinik" userId="f60ccf6f-7579-4f92-968b-2920473c966b" providerId="ADAL" clId="{A220C0C3-7102-4A9E-B129-5D52FBE5EC0F}" dt="2019-06-08T17:57:21.784" v="1237"/>
          <ac:spMkLst>
            <pc:docMk/>
            <pc:sldMk cId="3171755912" sldId="8749"/>
            <ac:spMk id="3" creationId="{6B8E40E2-2002-4810-BB2B-955704B654EC}"/>
          </ac:spMkLst>
        </pc:spChg>
        <pc:spChg chg="add mod">
          <ac:chgData name="James Oleinik" userId="f60ccf6f-7579-4f92-968b-2920473c966b" providerId="ADAL" clId="{A220C0C3-7102-4A9E-B129-5D52FBE5EC0F}" dt="2019-06-08T17:57:18.843" v="1236" actId="1076"/>
          <ac:spMkLst>
            <pc:docMk/>
            <pc:sldMk cId="3171755912" sldId="8749"/>
            <ac:spMk id="4" creationId="{F28C237D-37A6-4F6E-A7E8-347080B2DA61}"/>
          </ac:spMkLst>
        </pc:spChg>
        <pc:spChg chg="mod">
          <ac:chgData name="James Oleinik" userId="f60ccf6f-7579-4f92-968b-2920473c966b" providerId="ADAL" clId="{A220C0C3-7102-4A9E-B129-5D52FBE5EC0F}" dt="2019-06-08T17:57:11.798" v="1233" actId="14100"/>
          <ac:spMkLst>
            <pc:docMk/>
            <pc:sldMk cId="3171755912" sldId="8749"/>
            <ac:spMk id="5" creationId="{DA93DAE3-70F6-49EF-8B63-071728F43B98}"/>
          </ac:spMkLst>
        </pc:spChg>
        <pc:spChg chg="mod">
          <ac:chgData name="James Oleinik" userId="f60ccf6f-7579-4f92-968b-2920473c966b" providerId="ADAL" clId="{A220C0C3-7102-4A9E-B129-5D52FBE5EC0F}" dt="2019-06-08T17:57:11.798" v="1233" actId="14100"/>
          <ac:spMkLst>
            <pc:docMk/>
            <pc:sldMk cId="3171755912" sldId="8749"/>
            <ac:spMk id="6" creationId="{92955382-49F8-432D-AA96-77078D254D31}"/>
          </ac:spMkLst>
        </pc:spChg>
        <pc:spChg chg="add del mod">
          <ac:chgData name="James Oleinik" userId="f60ccf6f-7579-4f92-968b-2920473c966b" providerId="ADAL" clId="{A220C0C3-7102-4A9E-B129-5D52FBE5EC0F}" dt="2019-06-08T17:57:24.682" v="1239" actId="478"/>
          <ac:spMkLst>
            <pc:docMk/>
            <pc:sldMk cId="3171755912" sldId="8749"/>
            <ac:spMk id="8" creationId="{5EDB110E-1672-48F3-8889-0AA2AEB9ED4A}"/>
          </ac:spMkLst>
        </pc:spChg>
        <pc:spChg chg="add mod">
          <ac:chgData name="James Oleinik" userId="f60ccf6f-7579-4f92-968b-2920473c966b" providerId="ADAL" clId="{A220C0C3-7102-4A9E-B129-5D52FBE5EC0F}" dt="2019-06-08T17:57:32.273" v="1242" actId="1035"/>
          <ac:spMkLst>
            <pc:docMk/>
            <pc:sldMk cId="3171755912" sldId="8749"/>
            <ac:spMk id="9" creationId="{0CE2D4B5-E5DB-4271-B410-7B91FC0A0E2D}"/>
          </ac:spMkLst>
        </pc:spChg>
        <pc:picChg chg="add mod">
          <ac:chgData name="James Oleinik" userId="f60ccf6f-7579-4f92-968b-2920473c966b" providerId="ADAL" clId="{A220C0C3-7102-4A9E-B129-5D52FBE5EC0F}" dt="2019-06-08T17:57:06.067" v="1227" actId="1076"/>
          <ac:picMkLst>
            <pc:docMk/>
            <pc:sldMk cId="3171755912" sldId="8749"/>
            <ac:picMk id="7" creationId="{67071BE6-F497-4FD0-BBE5-D5915C20FCFC}"/>
          </ac:picMkLst>
        </pc:picChg>
      </pc:sldChg>
      <pc:sldChg chg="addSp delSp modSp">
        <pc:chgData name="James Oleinik" userId="f60ccf6f-7579-4f92-968b-2920473c966b" providerId="ADAL" clId="{A220C0C3-7102-4A9E-B129-5D52FBE5EC0F}" dt="2019-06-08T17:17:07.410" v="751"/>
        <pc:sldMkLst>
          <pc:docMk/>
          <pc:sldMk cId="2287713709" sldId="8751"/>
        </pc:sldMkLst>
        <pc:spChg chg="del">
          <ac:chgData name="James Oleinik" userId="f60ccf6f-7579-4f92-968b-2920473c966b" providerId="ADAL" clId="{A220C0C3-7102-4A9E-B129-5D52FBE5EC0F}" dt="2019-06-08T17:16:13.064" v="732" actId="478"/>
          <ac:spMkLst>
            <pc:docMk/>
            <pc:sldMk cId="2287713709" sldId="8751"/>
            <ac:spMk id="3" creationId="{B5395C15-F2EF-4CC4-B756-CA0E67F9B1C0}"/>
          </ac:spMkLst>
        </pc:spChg>
        <pc:spChg chg="add del mod">
          <ac:chgData name="James Oleinik" userId="f60ccf6f-7579-4f92-968b-2920473c966b" providerId="ADAL" clId="{A220C0C3-7102-4A9E-B129-5D52FBE5EC0F}" dt="2019-06-08T17:17:04.500" v="749" actId="478"/>
          <ac:spMkLst>
            <pc:docMk/>
            <pc:sldMk cId="2287713709" sldId="8751"/>
            <ac:spMk id="5" creationId="{919A7F55-CF77-4CF3-926F-C44D89C8BD4A}"/>
          </ac:spMkLst>
        </pc:spChg>
        <pc:spChg chg="del">
          <ac:chgData name="James Oleinik" userId="f60ccf6f-7579-4f92-968b-2920473c966b" providerId="ADAL" clId="{A220C0C3-7102-4A9E-B129-5D52FBE5EC0F}" dt="2019-06-08T17:16:13.064" v="732" actId="478"/>
          <ac:spMkLst>
            <pc:docMk/>
            <pc:sldMk cId="2287713709" sldId="8751"/>
            <ac:spMk id="6" creationId="{D6A354A2-C018-42D3-A221-12DC313C3D73}"/>
          </ac:spMkLst>
        </pc:spChg>
        <pc:spChg chg="del">
          <ac:chgData name="James Oleinik" userId="f60ccf6f-7579-4f92-968b-2920473c966b" providerId="ADAL" clId="{A220C0C3-7102-4A9E-B129-5D52FBE5EC0F}" dt="2019-06-08T17:16:13.064" v="732" actId="478"/>
          <ac:spMkLst>
            <pc:docMk/>
            <pc:sldMk cId="2287713709" sldId="8751"/>
            <ac:spMk id="7" creationId="{942356AA-564D-40E1-8311-41EFC8EE6A91}"/>
          </ac:spMkLst>
        </pc:spChg>
        <pc:spChg chg="del">
          <ac:chgData name="James Oleinik" userId="f60ccf6f-7579-4f92-968b-2920473c966b" providerId="ADAL" clId="{A220C0C3-7102-4A9E-B129-5D52FBE5EC0F}" dt="2019-06-08T17:16:13.064" v="732" actId="478"/>
          <ac:spMkLst>
            <pc:docMk/>
            <pc:sldMk cId="2287713709" sldId="8751"/>
            <ac:spMk id="8" creationId="{C2E4765E-F8A4-4D1D-863D-C72ABDFB1ED1}"/>
          </ac:spMkLst>
        </pc:spChg>
        <pc:spChg chg="del">
          <ac:chgData name="James Oleinik" userId="f60ccf6f-7579-4f92-968b-2920473c966b" providerId="ADAL" clId="{A220C0C3-7102-4A9E-B129-5D52FBE5EC0F}" dt="2019-06-08T17:16:13.064" v="732" actId="478"/>
          <ac:spMkLst>
            <pc:docMk/>
            <pc:sldMk cId="2287713709" sldId="8751"/>
            <ac:spMk id="9" creationId="{38E05091-5A6D-496C-B60D-1C7DCD0EB51F}"/>
          </ac:spMkLst>
        </pc:spChg>
        <pc:spChg chg="add del mod">
          <ac:chgData name="James Oleinik" userId="f60ccf6f-7579-4f92-968b-2920473c966b" providerId="ADAL" clId="{A220C0C3-7102-4A9E-B129-5D52FBE5EC0F}" dt="2019-06-08T17:17:06.122" v="750"/>
          <ac:spMkLst>
            <pc:docMk/>
            <pc:sldMk cId="2287713709" sldId="8751"/>
            <ac:spMk id="11" creationId="{BE0A0905-C579-459C-9DB6-4622559299BA}"/>
          </ac:spMkLst>
        </pc:spChg>
        <pc:spChg chg="add del mod">
          <ac:chgData name="James Oleinik" userId="f60ccf6f-7579-4f92-968b-2920473c966b" providerId="ADAL" clId="{A220C0C3-7102-4A9E-B129-5D52FBE5EC0F}" dt="2019-06-08T17:17:06.122" v="750"/>
          <ac:spMkLst>
            <pc:docMk/>
            <pc:sldMk cId="2287713709" sldId="8751"/>
            <ac:spMk id="12" creationId="{89773AF6-F9B5-4072-A5C4-4313C45DBDA4}"/>
          </ac:spMkLst>
        </pc:spChg>
        <pc:spChg chg="add del mod">
          <ac:chgData name="James Oleinik" userId="f60ccf6f-7579-4f92-968b-2920473c966b" providerId="ADAL" clId="{A220C0C3-7102-4A9E-B129-5D52FBE5EC0F}" dt="2019-06-08T17:17:06.122" v="750"/>
          <ac:spMkLst>
            <pc:docMk/>
            <pc:sldMk cId="2287713709" sldId="8751"/>
            <ac:spMk id="13" creationId="{6D137A5F-3E00-4AC6-A004-09B5634E82DC}"/>
          </ac:spMkLst>
        </pc:spChg>
        <pc:picChg chg="del">
          <ac:chgData name="James Oleinik" userId="f60ccf6f-7579-4f92-968b-2920473c966b" providerId="ADAL" clId="{A220C0C3-7102-4A9E-B129-5D52FBE5EC0F}" dt="2019-06-08T17:16:13.064" v="732" actId="478"/>
          <ac:picMkLst>
            <pc:docMk/>
            <pc:sldMk cId="2287713709" sldId="8751"/>
            <ac:picMk id="4" creationId="{0AED29DA-6F3B-46A8-BEC6-199D372DBF62}"/>
          </ac:picMkLst>
        </pc:picChg>
        <pc:picChg chg="add del">
          <ac:chgData name="James Oleinik" userId="f60ccf6f-7579-4f92-968b-2920473c966b" providerId="ADAL" clId="{A220C0C3-7102-4A9E-B129-5D52FBE5EC0F}" dt="2019-06-08T17:17:06.122" v="750"/>
          <ac:picMkLst>
            <pc:docMk/>
            <pc:sldMk cId="2287713709" sldId="8751"/>
            <ac:picMk id="10" creationId="{753031A5-25E0-4B91-B138-55C29551F756}"/>
          </ac:picMkLst>
        </pc:picChg>
        <pc:picChg chg="add">
          <ac:chgData name="James Oleinik" userId="f60ccf6f-7579-4f92-968b-2920473c966b" providerId="ADAL" clId="{A220C0C3-7102-4A9E-B129-5D52FBE5EC0F}" dt="2019-06-08T17:17:07.410" v="751"/>
          <ac:picMkLst>
            <pc:docMk/>
            <pc:sldMk cId="2287713709" sldId="8751"/>
            <ac:picMk id="14" creationId="{9899A808-8567-4532-B999-F150DDCDA5E1}"/>
          </ac:picMkLst>
        </pc:picChg>
      </pc:sldChg>
      <pc:sldChg chg="modSp">
        <pc:chgData name="James Oleinik" userId="f60ccf6f-7579-4f92-968b-2920473c966b" providerId="ADAL" clId="{A220C0C3-7102-4A9E-B129-5D52FBE5EC0F}" dt="2019-06-08T17:58:48.669" v="1259" actId="20577"/>
        <pc:sldMkLst>
          <pc:docMk/>
          <pc:sldMk cId="261785731" sldId="8752"/>
        </pc:sldMkLst>
        <pc:spChg chg="mod">
          <ac:chgData name="James Oleinik" userId="f60ccf6f-7579-4f92-968b-2920473c966b" providerId="ADAL" clId="{A220C0C3-7102-4A9E-B129-5D52FBE5EC0F}" dt="2019-06-08T17:58:48.669" v="1259" actId="20577"/>
          <ac:spMkLst>
            <pc:docMk/>
            <pc:sldMk cId="261785731" sldId="8752"/>
            <ac:spMk id="3" creationId="{B8CA416E-B62B-4D0E-884D-4717072C55CF}"/>
          </ac:spMkLst>
        </pc:spChg>
      </pc:sldChg>
      <pc:sldChg chg="modSp">
        <pc:chgData name="James Oleinik" userId="f60ccf6f-7579-4f92-968b-2920473c966b" providerId="ADAL" clId="{A220C0C3-7102-4A9E-B129-5D52FBE5EC0F}" dt="2019-06-08T17:59:44.249" v="1279" actId="1036"/>
        <pc:sldMkLst>
          <pc:docMk/>
          <pc:sldMk cId="1244230386" sldId="8754"/>
        </pc:sldMkLst>
        <pc:spChg chg="mod">
          <ac:chgData name="James Oleinik" userId="f60ccf6f-7579-4f92-968b-2920473c966b" providerId="ADAL" clId="{A220C0C3-7102-4A9E-B129-5D52FBE5EC0F}" dt="2019-06-08T17:59:12.536" v="1263" actId="20577"/>
          <ac:spMkLst>
            <pc:docMk/>
            <pc:sldMk cId="1244230386" sldId="8754"/>
            <ac:spMk id="2" creationId="{3DCC10FF-EA98-4891-8815-FB3C6BB9C55F}"/>
          </ac:spMkLst>
        </pc:spChg>
        <pc:spChg chg="mod">
          <ac:chgData name="James Oleinik" userId="f60ccf6f-7579-4f92-968b-2920473c966b" providerId="ADAL" clId="{A220C0C3-7102-4A9E-B129-5D52FBE5EC0F}" dt="2019-06-08T17:59:44.249" v="1279" actId="1036"/>
          <ac:spMkLst>
            <pc:docMk/>
            <pc:sldMk cId="1244230386" sldId="8754"/>
            <ac:spMk id="6" creationId="{F3E507D4-29F2-4FB5-AF29-BC2034D57736}"/>
          </ac:spMkLst>
        </pc:spChg>
      </pc:sldChg>
      <pc:sldChg chg="modSp">
        <pc:chgData name="James Oleinik" userId="f60ccf6f-7579-4f92-968b-2920473c966b" providerId="ADAL" clId="{A220C0C3-7102-4A9E-B129-5D52FBE5EC0F}" dt="2019-06-08T17:59:22.604" v="1276" actId="20577"/>
        <pc:sldMkLst>
          <pc:docMk/>
          <pc:sldMk cId="3073453499" sldId="8755"/>
        </pc:sldMkLst>
        <pc:spChg chg="mod">
          <ac:chgData name="James Oleinik" userId="f60ccf6f-7579-4f92-968b-2920473c966b" providerId="ADAL" clId="{A220C0C3-7102-4A9E-B129-5D52FBE5EC0F}" dt="2019-06-08T17:59:22.604" v="1276" actId="20577"/>
          <ac:spMkLst>
            <pc:docMk/>
            <pc:sldMk cId="3073453499" sldId="8755"/>
            <ac:spMk id="2" creationId="{D609C800-FC63-492C-AA20-83ED682A4314}"/>
          </ac:spMkLst>
        </pc:spChg>
      </pc:sldChg>
      <pc:sldChg chg="add del modNotesTx">
        <pc:chgData name="James Oleinik" userId="f60ccf6f-7579-4f92-968b-2920473c966b" providerId="ADAL" clId="{A220C0C3-7102-4A9E-B129-5D52FBE5EC0F}" dt="2019-06-08T17:18:41.264" v="760"/>
        <pc:sldMkLst>
          <pc:docMk/>
          <pc:sldMk cId="2477618022" sldId="8757"/>
        </pc:sldMkLst>
      </pc:sldChg>
      <pc:sldChg chg="add del">
        <pc:chgData name="James Oleinik" userId="f60ccf6f-7579-4f92-968b-2920473c966b" providerId="ADAL" clId="{A220C0C3-7102-4A9E-B129-5D52FBE5EC0F}" dt="2019-06-08T17:50:12.155" v="1203" actId="2696"/>
        <pc:sldMkLst>
          <pc:docMk/>
          <pc:sldMk cId="2968751885" sldId="8757"/>
        </pc:sldMkLst>
      </pc:sldChg>
      <pc:sldChg chg="add del">
        <pc:chgData name="James Oleinik" userId="f60ccf6f-7579-4f92-968b-2920473c966b" providerId="ADAL" clId="{A220C0C3-7102-4A9E-B129-5D52FBE5EC0F}" dt="2019-06-08T17:50:41.128" v="1215"/>
        <pc:sldMkLst>
          <pc:docMk/>
          <pc:sldMk cId="4094688650" sldId="8757"/>
        </pc:sldMkLst>
      </pc:sldChg>
      <pc:sldChg chg="add del">
        <pc:chgData name="James Oleinik" userId="f60ccf6f-7579-4f92-968b-2920473c966b" providerId="ADAL" clId="{A220C0C3-7102-4A9E-B129-5D52FBE5EC0F}" dt="2019-06-08T16:48:54.777" v="519"/>
        <pc:sldMkLst>
          <pc:docMk/>
          <pc:sldMk cId="1365082235" sldId="8758"/>
        </pc:sldMkLst>
      </pc:sldChg>
      <pc:sldChg chg="add del">
        <pc:chgData name="James Oleinik" userId="f60ccf6f-7579-4f92-968b-2920473c966b" providerId="ADAL" clId="{A220C0C3-7102-4A9E-B129-5D52FBE5EC0F}" dt="2019-06-08T16:48:54.777" v="519"/>
        <pc:sldMkLst>
          <pc:docMk/>
          <pc:sldMk cId="3033507338" sldId="8759"/>
        </pc:sldMkLst>
      </pc:sldChg>
      <pc:sldChg chg="add del">
        <pc:chgData name="James Oleinik" userId="f60ccf6f-7579-4f92-968b-2920473c966b" providerId="ADAL" clId="{A220C0C3-7102-4A9E-B129-5D52FBE5EC0F}" dt="2019-06-08T16:56:45.497" v="605" actId="47"/>
        <pc:sldMkLst>
          <pc:docMk/>
          <pc:sldMk cId="99446138" sldId="8762"/>
        </pc:sldMkLst>
      </pc:sldChg>
      <pc:sldChg chg="add del">
        <pc:chgData name="James Oleinik" userId="f60ccf6f-7579-4f92-968b-2920473c966b" providerId="ADAL" clId="{A220C0C3-7102-4A9E-B129-5D52FBE5EC0F}" dt="2019-06-08T16:56:37.161" v="604"/>
        <pc:sldMkLst>
          <pc:docMk/>
          <pc:sldMk cId="495954312" sldId="8765"/>
        </pc:sldMkLst>
      </pc:sldChg>
      <pc:sldChg chg="addSp delSp modSp add">
        <pc:chgData name="James Oleinik" userId="f60ccf6f-7579-4f92-968b-2920473c966b" providerId="ADAL" clId="{A220C0C3-7102-4A9E-B129-5D52FBE5EC0F}" dt="2019-06-08T18:28:14.105" v="1811" actId="5793"/>
        <pc:sldMkLst>
          <pc:docMk/>
          <pc:sldMk cId="2251549637" sldId="2076136437"/>
        </pc:sldMkLst>
        <pc:spChg chg="mod">
          <ac:chgData name="James Oleinik" userId="f60ccf6f-7579-4f92-968b-2920473c966b" providerId="ADAL" clId="{A220C0C3-7102-4A9E-B129-5D52FBE5EC0F}" dt="2019-06-08T07:13:04.678" v="55" actId="20577"/>
          <ac:spMkLst>
            <pc:docMk/>
            <pc:sldMk cId="2251549637" sldId="2076136437"/>
            <ac:spMk id="2" creationId="{4E029936-1927-4845-B3E1-DE4879B6CB41}"/>
          </ac:spMkLst>
        </pc:spChg>
        <pc:spChg chg="add del mod">
          <ac:chgData name="James Oleinik" userId="f60ccf6f-7579-4f92-968b-2920473c966b" providerId="ADAL" clId="{A220C0C3-7102-4A9E-B129-5D52FBE5EC0F}" dt="2019-06-08T07:12:19.637" v="13" actId="11529"/>
          <ac:spMkLst>
            <pc:docMk/>
            <pc:sldMk cId="2251549637" sldId="2076136437"/>
            <ac:spMk id="4" creationId="{AA3970F7-E6C8-4E93-9688-70545FFF2AD3}"/>
          </ac:spMkLst>
        </pc:spChg>
        <pc:spChg chg="add del mod">
          <ac:chgData name="James Oleinik" userId="f60ccf6f-7579-4f92-968b-2920473c966b" providerId="ADAL" clId="{A220C0C3-7102-4A9E-B129-5D52FBE5EC0F}" dt="2019-06-08T07:12:35.016" v="19" actId="478"/>
          <ac:spMkLst>
            <pc:docMk/>
            <pc:sldMk cId="2251549637" sldId="2076136437"/>
            <ac:spMk id="5" creationId="{F773589B-ECC3-49DF-AD8D-E6E22C5264FF}"/>
          </ac:spMkLst>
        </pc:spChg>
        <pc:graphicFrameChg chg="mod modGraphic">
          <ac:chgData name="James Oleinik" userId="f60ccf6f-7579-4f92-968b-2920473c966b" providerId="ADAL" clId="{A220C0C3-7102-4A9E-B129-5D52FBE5EC0F}" dt="2019-06-08T18:28:14.105" v="1811" actId="5793"/>
          <ac:graphicFrameMkLst>
            <pc:docMk/>
            <pc:sldMk cId="2251549637" sldId="2076136437"/>
            <ac:graphicFrameMk id="3" creationId="{BE58F067-D2F9-4AA3-B3C9-81DC33F10AD9}"/>
          </ac:graphicFrameMkLst>
        </pc:graphicFrameChg>
      </pc:sldChg>
      <pc:sldChg chg="add">
        <pc:chgData name="James Oleinik" userId="f60ccf6f-7579-4f92-968b-2920473c966b" providerId="ADAL" clId="{A220C0C3-7102-4A9E-B129-5D52FBE5EC0F}" dt="2019-06-08T07:11:59.715" v="8"/>
        <pc:sldMkLst>
          <pc:docMk/>
          <pc:sldMk cId="240085487" sldId="2076136438"/>
        </pc:sldMkLst>
      </pc:sldChg>
      <pc:sldChg chg="add del">
        <pc:chgData name="James Oleinik" userId="f60ccf6f-7579-4f92-968b-2920473c966b" providerId="ADAL" clId="{A220C0C3-7102-4A9E-B129-5D52FBE5EC0F}" dt="2019-06-08T16:48:54.777" v="519"/>
        <pc:sldMkLst>
          <pc:docMk/>
          <pc:sldMk cId="3287030947" sldId="2076136439"/>
        </pc:sldMkLst>
      </pc:sldChg>
      <pc:sldChg chg="addSp delSp add del">
        <pc:chgData name="James Oleinik" userId="f60ccf6f-7579-4f92-968b-2920473c966b" providerId="ADAL" clId="{A220C0C3-7102-4A9E-B129-5D52FBE5EC0F}" dt="2019-06-08T17:02:50.273" v="615" actId="47"/>
        <pc:sldMkLst>
          <pc:docMk/>
          <pc:sldMk cId="2060253566" sldId="2076136440"/>
        </pc:sldMkLst>
        <pc:picChg chg="add del">
          <ac:chgData name="James Oleinik" userId="f60ccf6f-7579-4f92-968b-2920473c966b" providerId="ADAL" clId="{A220C0C3-7102-4A9E-B129-5D52FBE5EC0F}" dt="2019-06-08T17:02:42.916" v="610"/>
          <ac:picMkLst>
            <pc:docMk/>
            <pc:sldMk cId="2060253566" sldId="2076136440"/>
            <ac:picMk id="2" creationId="{B1B9E211-B407-44C7-A517-DDB09F5C5D26}"/>
          </ac:picMkLst>
        </pc:picChg>
        <pc:picChg chg="add">
          <ac:chgData name="James Oleinik" userId="f60ccf6f-7579-4f92-968b-2920473c966b" providerId="ADAL" clId="{A220C0C3-7102-4A9E-B129-5D52FBE5EC0F}" dt="2019-06-08T17:02:45.488" v="612"/>
          <ac:picMkLst>
            <pc:docMk/>
            <pc:sldMk cId="2060253566" sldId="2076136440"/>
            <ac:picMk id="3" creationId="{0DE19AB4-20C2-4045-8361-15365D5523DC}"/>
          </ac:picMkLst>
        </pc:picChg>
        <pc:picChg chg="del">
          <ac:chgData name="James Oleinik" userId="f60ccf6f-7579-4f92-968b-2920473c966b" providerId="ADAL" clId="{A220C0C3-7102-4A9E-B129-5D52FBE5EC0F}" dt="2019-06-08T17:02:44.286" v="611" actId="478"/>
          <ac:picMkLst>
            <pc:docMk/>
            <pc:sldMk cId="2060253566" sldId="2076136440"/>
            <ac:picMk id="14" creationId="{9E211947-8778-4739-9F77-FF4BE6E9F5D8}"/>
          </ac:picMkLst>
        </pc:picChg>
      </pc:sldChg>
      <pc:sldChg chg="add del">
        <pc:chgData name="James Oleinik" userId="f60ccf6f-7579-4f92-968b-2920473c966b" providerId="ADAL" clId="{A220C0C3-7102-4A9E-B129-5D52FBE5EC0F}" dt="2019-06-08T17:02:36.587" v="607"/>
        <pc:sldMkLst>
          <pc:docMk/>
          <pc:sldMk cId="3107136557" sldId="2076136440"/>
        </pc:sldMkLst>
      </pc:sldChg>
      <pc:sldChg chg="addSp delSp modSp add mod ord modTransition setBg modClrScheme chgLayout">
        <pc:chgData name="James Oleinik" userId="f60ccf6f-7579-4f92-968b-2920473c966b" providerId="ADAL" clId="{A220C0C3-7102-4A9E-B129-5D52FBE5EC0F}" dt="2019-06-08T17:17:13.208" v="755"/>
        <pc:sldMkLst>
          <pc:docMk/>
          <pc:sldMk cId="1222177881" sldId="2076136441"/>
        </pc:sldMkLst>
        <pc:spChg chg="add del mod">
          <ac:chgData name="James Oleinik" userId="f60ccf6f-7579-4f92-968b-2920473c966b" providerId="ADAL" clId="{A220C0C3-7102-4A9E-B129-5D52FBE5EC0F}" dt="2019-06-08T17:04:33.999" v="677"/>
          <ac:spMkLst>
            <pc:docMk/>
            <pc:sldMk cId="1222177881" sldId="2076136441"/>
            <ac:spMk id="3" creationId="{6A60C8C1-75AB-4C0C-89A2-4C4B2FB9F857}"/>
          </ac:spMkLst>
        </pc:spChg>
        <pc:spChg chg="add del mod">
          <ac:chgData name="James Oleinik" userId="f60ccf6f-7579-4f92-968b-2920473c966b" providerId="ADAL" clId="{A220C0C3-7102-4A9E-B129-5D52FBE5EC0F}" dt="2019-06-08T17:04:33.999" v="677"/>
          <ac:spMkLst>
            <pc:docMk/>
            <pc:sldMk cId="1222177881" sldId="2076136441"/>
            <ac:spMk id="4" creationId="{D7D3D65C-8F30-4D0D-89C4-B3E270CD538C}"/>
          </ac:spMkLst>
        </pc:spChg>
        <pc:spChg chg="add del mod">
          <ac:chgData name="James Oleinik" userId="f60ccf6f-7579-4f92-968b-2920473c966b" providerId="ADAL" clId="{A220C0C3-7102-4A9E-B129-5D52FBE5EC0F}" dt="2019-06-08T17:04:02.443" v="639" actId="26606"/>
          <ac:spMkLst>
            <pc:docMk/>
            <pc:sldMk cId="1222177881" sldId="2076136441"/>
            <ac:spMk id="10" creationId="{6AF92995-20B9-45C6-99B6-77DE1D97FFBA}"/>
          </ac:spMkLst>
        </pc:spChg>
        <pc:picChg chg="add del">
          <ac:chgData name="James Oleinik" userId="f60ccf6f-7579-4f92-968b-2920473c966b" providerId="ADAL" clId="{A220C0C3-7102-4A9E-B129-5D52FBE5EC0F}" dt="2019-06-08T17:04:33.999" v="677"/>
          <ac:picMkLst>
            <pc:docMk/>
            <pc:sldMk cId="1222177881" sldId="2076136441"/>
            <ac:picMk id="2" creationId="{1498A94A-63DA-438E-84C0-24E66D9936BB}"/>
          </ac:picMkLst>
        </pc:picChg>
        <pc:picChg chg="add del mod">
          <ac:chgData name="James Oleinik" userId="f60ccf6f-7579-4f92-968b-2920473c966b" providerId="ADAL" clId="{A220C0C3-7102-4A9E-B129-5D52FBE5EC0F}" dt="2019-06-08T17:17:09.831" v="752"/>
          <ac:picMkLst>
            <pc:docMk/>
            <pc:sldMk cId="1222177881" sldId="2076136441"/>
            <ac:picMk id="5" creationId="{8FA30A91-6384-4800-9C90-2485EEACA6E3}"/>
          </ac:picMkLst>
        </pc:picChg>
        <pc:picChg chg="add del">
          <ac:chgData name="James Oleinik" userId="f60ccf6f-7579-4f92-968b-2920473c966b" providerId="ADAL" clId="{A220C0C3-7102-4A9E-B129-5D52FBE5EC0F}" dt="2019-06-08T17:17:13.177" v="754"/>
          <ac:picMkLst>
            <pc:docMk/>
            <pc:sldMk cId="1222177881" sldId="2076136441"/>
            <ac:picMk id="8" creationId="{7FD7987A-C498-493E-89A5-1D348FA0BE19}"/>
          </ac:picMkLst>
        </pc:picChg>
        <pc:picChg chg="add">
          <ac:chgData name="James Oleinik" userId="f60ccf6f-7579-4f92-968b-2920473c966b" providerId="ADAL" clId="{A220C0C3-7102-4A9E-B129-5D52FBE5EC0F}" dt="2019-06-08T17:17:13.208" v="755"/>
          <ac:picMkLst>
            <pc:docMk/>
            <pc:sldMk cId="1222177881" sldId="2076136441"/>
            <ac:picMk id="9" creationId="{3D22EF04-E0E2-4D7D-B8C6-EA99C9142864}"/>
          </ac:picMkLst>
        </pc:picChg>
        <pc:picChg chg="add del">
          <ac:chgData name="James Oleinik" userId="f60ccf6f-7579-4f92-968b-2920473c966b" providerId="ADAL" clId="{A220C0C3-7102-4A9E-B129-5D52FBE5EC0F}" dt="2019-06-08T17:04:30.436" v="663" actId="478"/>
          <ac:picMkLst>
            <pc:docMk/>
            <pc:sldMk cId="1222177881" sldId="2076136441"/>
            <ac:picMk id="14" creationId="{9E211947-8778-4739-9F77-FF4BE6E9F5D8}"/>
          </ac:picMkLst>
        </pc:picChg>
      </pc:sldChg>
      <pc:sldChg chg="add">
        <pc:chgData name="James Oleinik" userId="f60ccf6f-7579-4f92-968b-2920473c966b" providerId="ADAL" clId="{A220C0C3-7102-4A9E-B129-5D52FBE5EC0F}" dt="2019-06-08T17:05:01.735" v="681"/>
        <pc:sldMkLst>
          <pc:docMk/>
          <pc:sldMk cId="142011480" sldId="2076136442"/>
        </pc:sldMkLst>
      </pc:sldChg>
      <pc:sldChg chg="add del">
        <pc:chgData name="James Oleinik" userId="f60ccf6f-7579-4f92-968b-2920473c966b" providerId="ADAL" clId="{A220C0C3-7102-4A9E-B129-5D52FBE5EC0F}" dt="2019-06-08T17:04:31.128" v="666" actId="47"/>
        <pc:sldMkLst>
          <pc:docMk/>
          <pc:sldMk cId="1048425721" sldId="2076136442"/>
        </pc:sldMkLst>
      </pc:sldChg>
      <pc:sldChg chg="add del">
        <pc:chgData name="James Oleinik" userId="f60ccf6f-7579-4f92-968b-2920473c966b" providerId="ADAL" clId="{A220C0C3-7102-4A9E-B129-5D52FBE5EC0F}" dt="2019-06-08T17:03:01.739" v="621"/>
        <pc:sldMkLst>
          <pc:docMk/>
          <pc:sldMk cId="444598599" sldId="2076136443"/>
        </pc:sldMkLst>
      </pc:sldChg>
      <pc:sldChg chg="add del">
        <pc:chgData name="James Oleinik" userId="f60ccf6f-7579-4f92-968b-2920473c966b" providerId="ADAL" clId="{A220C0C3-7102-4A9E-B129-5D52FBE5EC0F}" dt="2019-06-08T17:02:58.441" v="619"/>
        <pc:sldMkLst>
          <pc:docMk/>
          <pc:sldMk cId="819353844" sldId="2076136443"/>
        </pc:sldMkLst>
      </pc:sldChg>
      <pc:sldChg chg="add">
        <pc:chgData name="James Oleinik" userId="f60ccf6f-7579-4f92-968b-2920473c966b" providerId="ADAL" clId="{A220C0C3-7102-4A9E-B129-5D52FBE5EC0F}" dt="2019-06-08T17:06:28.719" v="682"/>
        <pc:sldMkLst>
          <pc:docMk/>
          <pc:sldMk cId="3287800464" sldId="2076136443"/>
        </pc:sldMkLst>
      </pc:sldChg>
      <pc:sldChg chg="add">
        <pc:chgData name="James Oleinik" userId="f60ccf6f-7579-4f92-968b-2920473c966b" providerId="ADAL" clId="{A220C0C3-7102-4A9E-B129-5D52FBE5EC0F}" dt="2019-06-08T17:11:36.452" v="707"/>
        <pc:sldMkLst>
          <pc:docMk/>
          <pc:sldMk cId="1456599609" sldId="2076136444"/>
        </pc:sldMkLst>
      </pc:sldChg>
      <pc:sldChg chg="addSp delSp modSp add">
        <pc:chgData name="James Oleinik" userId="f60ccf6f-7579-4f92-968b-2920473c966b" providerId="ADAL" clId="{A220C0C3-7102-4A9E-B129-5D52FBE5EC0F}" dt="2019-06-08T17:47:40.954" v="1092" actId="113"/>
        <pc:sldMkLst>
          <pc:docMk/>
          <pc:sldMk cId="385829245" sldId="2076136445"/>
        </pc:sldMkLst>
        <pc:spChg chg="mod">
          <ac:chgData name="James Oleinik" userId="f60ccf6f-7579-4f92-968b-2920473c966b" providerId="ADAL" clId="{A220C0C3-7102-4A9E-B129-5D52FBE5EC0F}" dt="2019-06-08T17:47:12.627" v="1062" actId="20577"/>
          <ac:spMkLst>
            <pc:docMk/>
            <pc:sldMk cId="385829245" sldId="2076136445"/>
            <ac:spMk id="2" creationId="{48A6CF07-0638-482F-9B13-20D0043BD82E}"/>
          </ac:spMkLst>
        </pc:spChg>
        <pc:spChg chg="mod">
          <ac:chgData name="James Oleinik" userId="f60ccf6f-7579-4f92-968b-2920473c966b" providerId="ADAL" clId="{A220C0C3-7102-4A9E-B129-5D52FBE5EC0F}" dt="2019-06-08T17:47:40.954" v="1092" actId="113"/>
          <ac:spMkLst>
            <pc:docMk/>
            <pc:sldMk cId="385829245" sldId="2076136445"/>
            <ac:spMk id="4" creationId="{FC93A8B2-26BB-4190-AC0B-B1F48AE61654}"/>
          </ac:spMkLst>
        </pc:spChg>
        <pc:picChg chg="add">
          <ac:chgData name="James Oleinik" userId="f60ccf6f-7579-4f92-968b-2920473c966b" providerId="ADAL" clId="{A220C0C3-7102-4A9E-B129-5D52FBE5EC0F}" dt="2019-06-08T17:47:19.895" v="1064"/>
          <ac:picMkLst>
            <pc:docMk/>
            <pc:sldMk cId="385829245" sldId="2076136445"/>
            <ac:picMk id="6" creationId="{5E2A5583-4C43-4CD2-92F9-119BB181BF0E}"/>
          </ac:picMkLst>
        </pc:picChg>
        <pc:picChg chg="add">
          <ac:chgData name="James Oleinik" userId="f60ccf6f-7579-4f92-968b-2920473c966b" providerId="ADAL" clId="{A220C0C3-7102-4A9E-B129-5D52FBE5EC0F}" dt="2019-06-08T17:47:19.895" v="1064"/>
          <ac:picMkLst>
            <pc:docMk/>
            <pc:sldMk cId="385829245" sldId="2076136445"/>
            <ac:picMk id="7" creationId="{FF4B6223-3C0B-4A9F-8271-E5D239F5DEBF}"/>
          </ac:picMkLst>
        </pc:picChg>
        <pc:picChg chg="del">
          <ac:chgData name="James Oleinik" userId="f60ccf6f-7579-4f92-968b-2920473c966b" providerId="ADAL" clId="{A220C0C3-7102-4A9E-B129-5D52FBE5EC0F}" dt="2019-06-08T17:47:19.625" v="1063" actId="478"/>
          <ac:picMkLst>
            <pc:docMk/>
            <pc:sldMk cId="385829245" sldId="2076136445"/>
            <ac:picMk id="8" creationId="{DB736044-0B6E-47C2-B61B-6C2301571B9C}"/>
          </ac:picMkLst>
        </pc:picChg>
        <pc:picChg chg="add">
          <ac:chgData name="James Oleinik" userId="f60ccf6f-7579-4f92-968b-2920473c966b" providerId="ADAL" clId="{A220C0C3-7102-4A9E-B129-5D52FBE5EC0F}" dt="2019-06-08T17:47:19.895" v="1064"/>
          <ac:picMkLst>
            <pc:docMk/>
            <pc:sldMk cId="385829245" sldId="2076136445"/>
            <ac:picMk id="9" creationId="{9AC84739-9323-4CAA-AEC9-66D685DF1B80}"/>
          </ac:picMkLst>
        </pc:picChg>
        <pc:picChg chg="del">
          <ac:chgData name="James Oleinik" userId="f60ccf6f-7579-4f92-968b-2920473c966b" providerId="ADAL" clId="{A220C0C3-7102-4A9E-B129-5D52FBE5EC0F}" dt="2019-06-08T17:47:19.625" v="1063" actId="478"/>
          <ac:picMkLst>
            <pc:docMk/>
            <pc:sldMk cId="385829245" sldId="2076136445"/>
            <ac:picMk id="10" creationId="{5ABFDA1A-4084-4A00-9FE4-90150A9292FE}"/>
          </ac:picMkLst>
        </pc:picChg>
      </pc:sldChg>
      <pc:sldChg chg="addSp delSp modSp add">
        <pc:chgData name="James Oleinik" userId="f60ccf6f-7579-4f92-968b-2920473c966b" providerId="ADAL" clId="{A220C0C3-7102-4A9E-B129-5D52FBE5EC0F}" dt="2019-06-08T17:50:09.004" v="1202" actId="1035"/>
        <pc:sldMkLst>
          <pc:docMk/>
          <pc:sldMk cId="143896393" sldId="2076136446"/>
        </pc:sldMkLst>
        <pc:spChg chg="mod">
          <ac:chgData name="James Oleinik" userId="f60ccf6f-7579-4f92-968b-2920473c966b" providerId="ADAL" clId="{A220C0C3-7102-4A9E-B129-5D52FBE5EC0F}" dt="2019-06-08T17:47:50.805" v="1095"/>
          <ac:spMkLst>
            <pc:docMk/>
            <pc:sldMk cId="143896393" sldId="2076136446"/>
            <ac:spMk id="2" creationId="{48A6CF07-0638-482F-9B13-20D0043BD82E}"/>
          </ac:spMkLst>
        </pc:spChg>
        <pc:spChg chg="add mod">
          <ac:chgData name="James Oleinik" userId="f60ccf6f-7579-4f92-968b-2920473c966b" providerId="ADAL" clId="{A220C0C3-7102-4A9E-B129-5D52FBE5EC0F}" dt="2019-06-08T17:50:09.004" v="1202" actId="1035"/>
          <ac:spMkLst>
            <pc:docMk/>
            <pc:sldMk cId="143896393" sldId="2076136446"/>
            <ac:spMk id="3" creationId="{BB3E8754-0B9B-4E87-877A-FD0D8EED2250}"/>
          </ac:spMkLst>
        </pc:spChg>
        <pc:spChg chg="mod">
          <ac:chgData name="James Oleinik" userId="f60ccf6f-7579-4f92-968b-2920473c966b" providerId="ADAL" clId="{A220C0C3-7102-4A9E-B129-5D52FBE5EC0F}" dt="2019-06-08T17:49:44.909" v="1192" actId="14100"/>
          <ac:spMkLst>
            <pc:docMk/>
            <pc:sldMk cId="143896393" sldId="2076136446"/>
            <ac:spMk id="4" creationId="{FC93A8B2-26BB-4190-AC0B-B1F48AE61654}"/>
          </ac:spMkLst>
        </pc:spChg>
        <pc:picChg chg="del">
          <ac:chgData name="James Oleinik" userId="f60ccf6f-7579-4f92-968b-2920473c966b" providerId="ADAL" clId="{A220C0C3-7102-4A9E-B129-5D52FBE5EC0F}" dt="2019-06-08T17:47:57.644" v="1096" actId="478"/>
          <ac:picMkLst>
            <pc:docMk/>
            <pc:sldMk cId="143896393" sldId="2076136446"/>
            <ac:picMk id="6" creationId="{5E2A5583-4C43-4CD2-92F9-119BB181BF0E}"/>
          </ac:picMkLst>
        </pc:picChg>
        <pc:picChg chg="del">
          <ac:chgData name="James Oleinik" userId="f60ccf6f-7579-4f92-968b-2920473c966b" providerId="ADAL" clId="{A220C0C3-7102-4A9E-B129-5D52FBE5EC0F}" dt="2019-06-08T17:47:57.644" v="1096" actId="478"/>
          <ac:picMkLst>
            <pc:docMk/>
            <pc:sldMk cId="143896393" sldId="2076136446"/>
            <ac:picMk id="7" creationId="{FF4B6223-3C0B-4A9F-8271-E5D239F5DEBF}"/>
          </ac:picMkLst>
        </pc:picChg>
        <pc:picChg chg="add">
          <ac:chgData name="James Oleinik" userId="f60ccf6f-7579-4f92-968b-2920473c966b" providerId="ADAL" clId="{A220C0C3-7102-4A9E-B129-5D52FBE5EC0F}" dt="2019-06-08T17:47:57.946" v="1097"/>
          <ac:picMkLst>
            <pc:docMk/>
            <pc:sldMk cId="143896393" sldId="2076136446"/>
            <ac:picMk id="8" creationId="{FF601172-A29C-482F-A94F-308E9673A5E0}"/>
          </ac:picMkLst>
        </pc:picChg>
        <pc:picChg chg="del">
          <ac:chgData name="James Oleinik" userId="f60ccf6f-7579-4f92-968b-2920473c966b" providerId="ADAL" clId="{A220C0C3-7102-4A9E-B129-5D52FBE5EC0F}" dt="2019-06-08T17:47:57.644" v="1096" actId="478"/>
          <ac:picMkLst>
            <pc:docMk/>
            <pc:sldMk cId="143896393" sldId="2076136446"/>
            <ac:picMk id="9" creationId="{9AC84739-9323-4CAA-AEC9-66D685DF1B80}"/>
          </ac:picMkLst>
        </pc:picChg>
        <pc:picChg chg="add mod">
          <ac:chgData name="James Oleinik" userId="f60ccf6f-7579-4f92-968b-2920473c966b" providerId="ADAL" clId="{A220C0C3-7102-4A9E-B129-5D52FBE5EC0F}" dt="2019-06-08T17:50:09.004" v="1202" actId="1035"/>
          <ac:picMkLst>
            <pc:docMk/>
            <pc:sldMk cId="143896393" sldId="2076136446"/>
            <ac:picMk id="10" creationId="{87DE6E19-691A-45C6-9D7D-498BF6B59332}"/>
          </ac:picMkLst>
        </pc:picChg>
      </pc:sldChg>
      <pc:sldChg chg="delSp modSp add">
        <pc:chgData name="James Oleinik" userId="f60ccf6f-7579-4f92-968b-2920473c966b" providerId="ADAL" clId="{A220C0C3-7102-4A9E-B129-5D52FBE5EC0F}" dt="2019-06-08T18:12:00.197" v="1806" actId="20577"/>
        <pc:sldMkLst>
          <pc:docMk/>
          <pc:sldMk cId="1475984021" sldId="2076136447"/>
        </pc:sldMkLst>
        <pc:spChg chg="del">
          <ac:chgData name="James Oleinik" userId="f60ccf6f-7579-4f92-968b-2920473c966b" providerId="ADAL" clId="{A220C0C3-7102-4A9E-B129-5D52FBE5EC0F}" dt="2019-06-08T18:11:17.235" v="1645" actId="478"/>
          <ac:spMkLst>
            <pc:docMk/>
            <pc:sldMk cId="1475984021" sldId="2076136447"/>
            <ac:spMk id="6" creationId="{78F367F7-382A-4033-940F-0C86EA88F02F}"/>
          </ac:spMkLst>
        </pc:spChg>
        <pc:spChg chg="mod">
          <ac:chgData name="James Oleinik" userId="f60ccf6f-7579-4f92-968b-2920473c966b" providerId="ADAL" clId="{A220C0C3-7102-4A9E-B129-5D52FBE5EC0F}" dt="2019-06-08T18:12:00.197" v="1806" actId="20577"/>
          <ac:spMkLst>
            <pc:docMk/>
            <pc:sldMk cId="1475984021" sldId="2076136447"/>
            <ac:spMk id="8" creationId="{8AC96E7D-78FD-4792-BFE9-B4FDA763BC75}"/>
          </ac:spMkLst>
        </pc:spChg>
        <pc:graphicFrameChg chg="del">
          <ac:chgData name="James Oleinik" userId="f60ccf6f-7579-4f92-968b-2920473c966b" providerId="ADAL" clId="{A220C0C3-7102-4A9E-B129-5D52FBE5EC0F}" dt="2019-06-08T18:11:17.235" v="1645" actId="478"/>
          <ac:graphicFrameMkLst>
            <pc:docMk/>
            <pc:sldMk cId="1475984021" sldId="2076136447"/>
            <ac:graphicFrameMk id="3" creationId="{2DC7394D-2CA6-4676-9706-862107519961}"/>
          </ac:graphicFrameMkLst>
        </pc:graphicFrameChg>
      </pc:sldChg>
      <pc:sldChg chg="add del">
        <pc:chgData name="James Oleinik" userId="f60ccf6f-7579-4f92-968b-2920473c966b" providerId="ADAL" clId="{A220C0C3-7102-4A9E-B129-5D52FBE5EC0F}" dt="2019-06-08T18:49:04.064" v="1814"/>
        <pc:sldMkLst>
          <pc:docMk/>
          <pc:sldMk cId="2259811959" sldId="2076136448"/>
        </pc:sldMkLst>
      </pc:sldChg>
      <pc:sldChg chg="add">
        <pc:chgData name="James Oleinik" userId="f60ccf6f-7579-4f92-968b-2920473c966b" providerId="ADAL" clId="{A220C0C3-7102-4A9E-B129-5D52FBE5EC0F}" dt="2019-06-08T19:00:57.891" v="1820"/>
        <pc:sldMkLst>
          <pc:docMk/>
          <pc:sldMk cId="3349599156" sldId="2076136448"/>
        </pc:sldMkLst>
      </pc:sldChg>
      <pc:sldMasterChg chg="delSldLayout modSldLayout">
        <pc:chgData name="James Oleinik" userId="f60ccf6f-7579-4f92-968b-2920473c966b" providerId="ADAL" clId="{A220C0C3-7102-4A9E-B129-5D52FBE5EC0F}" dt="2019-06-08T18:49:26.675" v="1816" actId="554"/>
        <pc:sldMasterMkLst>
          <pc:docMk/>
          <pc:sldMasterMk cId="2644651193" sldId="2147483744"/>
        </pc:sldMasterMkLst>
        <pc:sldLayoutChg chg="modSp">
          <pc:chgData name="James Oleinik" userId="f60ccf6f-7579-4f92-968b-2920473c966b" providerId="ADAL" clId="{A220C0C3-7102-4A9E-B129-5D52FBE5EC0F}" dt="2019-06-08T18:49:26.675" v="1816" actId="554"/>
          <pc:sldLayoutMkLst>
            <pc:docMk/>
            <pc:sldMasterMk cId="2644651193" sldId="2147483744"/>
            <pc:sldLayoutMk cId="3320029198" sldId="2147483873"/>
          </pc:sldLayoutMkLst>
          <pc:picChg chg="mod">
            <ac:chgData name="James Oleinik" userId="f60ccf6f-7579-4f92-968b-2920473c966b" providerId="ADAL" clId="{A220C0C3-7102-4A9E-B129-5D52FBE5EC0F}" dt="2019-06-08T18:49:26.675" v="1816" actId="554"/>
            <ac:picMkLst>
              <pc:docMk/>
              <pc:sldMasterMk cId="2644651193" sldId="2147483744"/>
              <pc:sldLayoutMk cId="3320029198" sldId="2147483873"/>
              <ac:picMk id="8" creationId="{7F6B113F-63E0-4604-B908-E444BC78961C}"/>
            </ac:picMkLst>
          </pc:picChg>
        </pc:sldLayoutChg>
        <pc:sldLayoutChg chg="del">
          <pc:chgData name="James Oleinik" userId="f60ccf6f-7579-4f92-968b-2920473c966b" providerId="ADAL" clId="{A220C0C3-7102-4A9E-B129-5D52FBE5EC0F}" dt="2019-06-08T16:48:32.828" v="518" actId="47"/>
          <pc:sldLayoutMkLst>
            <pc:docMk/>
            <pc:sldMasterMk cId="2644651193" sldId="2147483744"/>
            <pc:sldLayoutMk cId="2322962643" sldId="2147483882"/>
          </pc:sldLayoutMkLst>
        </pc:sldLayoutChg>
        <pc:sldLayoutChg chg="del">
          <pc:chgData name="James Oleinik" userId="f60ccf6f-7579-4f92-968b-2920473c966b" providerId="ADAL" clId="{A220C0C3-7102-4A9E-B129-5D52FBE5EC0F}" dt="2019-06-08T16:48:32.828" v="518" actId="47"/>
          <pc:sldLayoutMkLst>
            <pc:docMk/>
            <pc:sldMasterMk cId="2644651193" sldId="2147483744"/>
            <pc:sldLayoutMk cId="4140230659" sldId="2147483883"/>
          </pc:sldLayoutMkLst>
        </pc:sldLayoutChg>
      </pc:sldMasterChg>
      <pc:sldMasterChg chg="delSldLayout">
        <pc:chgData name="James Oleinik" userId="f60ccf6f-7579-4f92-968b-2920473c966b" providerId="ADAL" clId="{A220C0C3-7102-4A9E-B129-5D52FBE5EC0F}" dt="2019-06-08T17:02:50.273" v="615" actId="47"/>
        <pc:sldMasterMkLst>
          <pc:docMk/>
          <pc:sldMasterMk cId="2215434177" sldId="2147483882"/>
        </pc:sldMasterMkLst>
        <pc:sldLayoutChg chg="del">
          <pc:chgData name="James Oleinik" userId="f60ccf6f-7579-4f92-968b-2920473c966b" providerId="ADAL" clId="{A220C0C3-7102-4A9E-B129-5D52FBE5EC0F}" dt="2019-06-08T17:02:50.273" v="615" actId="47"/>
          <pc:sldLayoutMkLst>
            <pc:docMk/>
            <pc:sldMasterMk cId="2215434177" sldId="2147483882"/>
            <pc:sldLayoutMk cId="3854703225" sldId="2147483932"/>
          </pc:sldLayoutMkLst>
        </pc:sldLayoutChg>
      </pc:sldMasterChg>
      <pc:sldMasterChg chg="delSldLayout">
        <pc:chgData name="James Oleinik" userId="f60ccf6f-7579-4f92-968b-2920473c966b" providerId="ADAL" clId="{A220C0C3-7102-4A9E-B129-5D52FBE5EC0F}" dt="2019-06-08T16:56:45.497" v="605" actId="47"/>
        <pc:sldMasterMkLst>
          <pc:docMk/>
          <pc:sldMasterMk cId="1605780729" sldId="2147483914"/>
        </pc:sldMasterMkLst>
        <pc:sldLayoutChg chg="del">
          <pc:chgData name="James Oleinik" userId="f60ccf6f-7579-4f92-968b-2920473c966b" providerId="ADAL" clId="{A220C0C3-7102-4A9E-B129-5D52FBE5EC0F}" dt="2019-06-08T16:56:45.497" v="605" actId="47"/>
          <pc:sldLayoutMkLst>
            <pc:docMk/>
            <pc:sldMasterMk cId="1605780729" sldId="2147483914"/>
            <pc:sldLayoutMk cId="977141635" sldId="214748393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rgbClr val="0071BC"/>
        </a:solidFill>
      </dgm:spPr>
      <dgm:t>
        <a:bodyPr/>
        <a:lstStyle/>
        <a:p>
          <a:r>
            <a:rPr lang="en-US" sz="1400" dirty="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rgbClr val="002060"/>
        </a:solidFill>
      </dgm:spPr>
      <dgm:t>
        <a:bodyPr/>
        <a:lstStyle/>
        <a:p>
          <a:r>
            <a:rPr lang="en-US" sz="1400" dirty="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dirty="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dirty="0"/>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820" custLinFactNeighborY="15458">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dirty="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dirty="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dirty="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dirty="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1B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4. Deploy</a:t>
          </a:r>
        </a:p>
      </dsp:txBody>
      <dsp:txXfrm>
        <a:off x="5409912" y="0"/>
        <a:ext cx="1407090" cy="501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1" y="0"/>
          <a:ext cx="1922478"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5. Nurture</a:t>
          </a:r>
        </a:p>
      </dsp:txBody>
      <dsp:txXfrm>
        <a:off x="250659" y="0"/>
        <a:ext cx="1421162" cy="501316"/>
      </dsp:txXfrm>
    </dsp:sp>
    <dsp:sp modelId="{782221C6-1BC7-4268-8008-6F7806055A7E}">
      <dsp:nvSpPr>
        <dsp:cNvPr id="0" name=""/>
        <dsp:cNvSpPr/>
      </dsp:nvSpPr>
      <dsp:spPr>
        <a:xfrm>
          <a:off x="1731808" y="0"/>
          <a:ext cx="1922478"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6. Infrastructure</a:t>
          </a:r>
        </a:p>
      </dsp:txBody>
      <dsp:txXfrm>
        <a:off x="1982466" y="0"/>
        <a:ext cx="1421162" cy="501316"/>
      </dsp:txXfrm>
    </dsp:sp>
    <dsp:sp modelId="{55C41176-0155-4D93-8322-CE84F636E104}">
      <dsp:nvSpPr>
        <dsp:cNvPr id="0" name=""/>
        <dsp:cNvSpPr/>
      </dsp:nvSpPr>
      <dsp:spPr>
        <a:xfrm>
          <a:off x="3462038" y="0"/>
          <a:ext cx="1922478"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7. Support</a:t>
          </a:r>
        </a:p>
      </dsp:txBody>
      <dsp:txXfrm>
        <a:off x="3712696" y="0"/>
        <a:ext cx="1421162" cy="501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916"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1. Secure</a:t>
          </a:r>
        </a:p>
      </dsp:txBody>
      <dsp:txXfrm>
        <a:off x="254574" y="0"/>
        <a:ext cx="1778743" cy="501316"/>
      </dsp:txXfrm>
    </dsp:sp>
    <dsp:sp modelId="{782221C6-1BC7-4268-8008-6F7806055A7E}">
      <dsp:nvSpPr>
        <dsp:cNvPr id="0" name=""/>
        <dsp:cNvSpPr/>
      </dsp:nvSpPr>
      <dsp:spPr>
        <a:xfrm>
          <a:off x="2055970"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2. Monitor</a:t>
          </a:r>
        </a:p>
      </dsp:txBody>
      <dsp:txXfrm>
        <a:off x="2306628" y="0"/>
        <a:ext cx="1778743" cy="501316"/>
      </dsp:txXfrm>
    </dsp:sp>
    <dsp:sp modelId="{55C41176-0155-4D93-8322-CE84F636E104}">
      <dsp:nvSpPr>
        <dsp:cNvPr id="0" name=""/>
        <dsp:cNvSpPr/>
      </dsp:nvSpPr>
      <dsp:spPr>
        <a:xfrm>
          <a:off x="4108024"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3. Alert and Action</a:t>
          </a:r>
        </a:p>
      </dsp:txBody>
      <dsp:txXfrm>
        <a:off x="4358682" y="0"/>
        <a:ext cx="1778743" cy="501316"/>
      </dsp:txXfrm>
    </dsp:sp>
    <dsp:sp modelId="{64A210BB-6EED-4293-A1F1-DDC7312CA022}">
      <dsp:nvSpPr>
        <dsp:cNvPr id="0" name=""/>
        <dsp:cNvSpPr/>
      </dsp:nvSpPr>
      <dsp:spPr>
        <a:xfrm>
          <a:off x="6163994"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4. Deploy</a:t>
          </a:r>
        </a:p>
      </dsp:txBody>
      <dsp:txXfrm>
        <a:off x="6414652" y="0"/>
        <a:ext cx="1778743" cy="5013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4. Deploy</a:t>
          </a:r>
        </a:p>
      </dsp:txBody>
      <dsp:txXfrm>
        <a:off x="5409912" y="0"/>
        <a:ext cx="1407090" cy="50131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D33840-C688-4B14-A456-58F097EED33F}" type="datetimeFigureOut">
              <a:rPr lang="en-US" smtClean="0"/>
              <a:t>6/8/2019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E28430-D78C-4B43-9B17-43AD4B3BD263}" type="slidenum">
              <a:rPr lang="en-US" smtClean="0"/>
              <a:t>‹#›</a:t>
            </a:fld>
            <a:endParaRPr lang="en-US"/>
          </a:p>
        </p:txBody>
      </p:sp>
    </p:spTree>
    <p:extLst>
      <p:ext uri="{BB962C8B-B14F-4D97-AF65-F5344CB8AC3E}">
        <p14:creationId xmlns:p14="http://schemas.microsoft.com/office/powerpoint/2010/main" val="237804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SMSGR Readiness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72656D-9D33-4A4B-97D3-78DF30F8BE39}" type="datetimeFigureOut">
              <a:rPr lang="en-US" smtClean="0"/>
              <a:t>6/8/2019</a:t>
            </a:fld>
            <a:endParaRPr lang="en-US"/>
          </a:p>
        </p:txBody>
      </p:sp>
      <p:sp>
        <p:nvSpPr>
          <p:cNvPr id="4" name="Slide Image Placeholder 3"/>
          <p:cNvSpPr>
            <a:spLocks noGrp="1" noRot="1" noChangeAspect="1"/>
          </p:cNvSpPr>
          <p:nvPr>
            <p:ph type="sldImg" idx="2"/>
          </p:nvPr>
        </p:nvSpPr>
        <p:spPr>
          <a:xfrm>
            <a:off x="3309983" y="827584"/>
            <a:ext cx="3456383" cy="194421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284984" y="2843808"/>
            <a:ext cx="3225354" cy="5256584"/>
          </a:xfrm>
          <a:prstGeom prst="rect">
            <a:avLst/>
          </a:prstGeom>
        </p:spPr>
        <p:txBody>
          <a:bodyPr vert="horz" lIns="91440" tIns="45720" rIns="91440" bIns="45720" rtlCol="0"/>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Click to edit Master text styles for presentation notes</a:t>
            </a:r>
          </a:p>
          <a:p>
            <a:pPr marL="228600" marR="0" lvl="1"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Second level</a:t>
            </a:r>
          </a:p>
          <a:p>
            <a:pPr marL="342900" marR="0" lvl="2"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Third level</a:t>
            </a:r>
          </a:p>
          <a:p>
            <a:pPr marL="457200" marR="0" lvl="3"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Fourth level</a:t>
            </a:r>
          </a:p>
          <a:p>
            <a:pPr marL="571500" marR="0" lvl="4"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Fifth level</a:t>
            </a:r>
          </a:p>
        </p:txBody>
      </p:sp>
      <p:sp>
        <p:nvSpPr>
          <p:cNvPr id="6" name="Footer Placeholder 5"/>
          <p:cNvSpPr>
            <a:spLocks noGrp="1"/>
          </p:cNvSpPr>
          <p:nvPr>
            <p:ph type="ftr" sz="quarter" idx="4"/>
          </p:nvPr>
        </p:nvSpPr>
        <p:spPr>
          <a:xfrm>
            <a:off x="0" y="8460432"/>
            <a:ext cx="6165304" cy="681981"/>
          </a:xfrm>
          <a:prstGeom prst="rect">
            <a:avLst/>
          </a:prstGeom>
        </p:spPr>
        <p:txBody>
          <a:bodyPr vert="horz" lIns="91440" tIns="45720" rIns="91440" bIns="45720" rtlCol="0" anchor="b"/>
          <a:lstStyle>
            <a:lvl1pPr algn="l">
              <a:defRPr sz="600"/>
            </a:lvl1pPr>
          </a:lstStyle>
          <a:p>
            <a:r>
              <a:rPr lang="en-GB" dirty="0"/>
              <a:t>© 2012 Microsoft Corporation. All rights reserved. Microsoft, Windows, Windows Vista and other product names are or may be registered trademarks and/or trademarks in the U.S. and/or other countries.</a:t>
            </a:r>
          </a:p>
          <a:p>
            <a:r>
              <a:rPr lang="en-GB"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dirty="0"/>
            </a:br>
            <a:r>
              <a:rPr lang="en-GB" dirty="0"/>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65303" y="8460432"/>
            <a:ext cx="691109" cy="681981"/>
          </a:xfrm>
          <a:prstGeom prst="rect">
            <a:avLst/>
          </a:prstGeom>
        </p:spPr>
        <p:txBody>
          <a:bodyPr vert="horz" lIns="91440" tIns="45720" rIns="91440" bIns="45720" rtlCol="0" anchor="b"/>
          <a:lstStyle>
            <a:lvl1pPr algn="r">
              <a:defRPr sz="1200"/>
            </a:lvl1pPr>
          </a:lstStyle>
          <a:p>
            <a:fld id="{8CEEC488-DFA6-44D4-AFB0-C242488D84E3}" type="slidenum">
              <a:rPr lang="en-US" smtClean="0"/>
              <a:t>‹#›</a:t>
            </a:fld>
            <a:endParaRPr lang="en-US" dirty="0"/>
          </a:p>
        </p:txBody>
      </p:sp>
      <p:sp>
        <p:nvSpPr>
          <p:cNvPr id="8" name="Rectangle 7"/>
          <p:cNvSpPr/>
          <p:nvPr/>
        </p:nvSpPr>
        <p:spPr>
          <a:xfrm>
            <a:off x="457200" y="527050"/>
            <a:ext cx="6053138" cy="2317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dirty="0">
                <a:solidFill>
                  <a:schemeClr val="bg1"/>
                </a:solidFill>
              </a:rPr>
              <a:t> Facilitator Notes                   Slide and Script</a:t>
            </a:r>
          </a:p>
        </p:txBody>
      </p:sp>
      <p:cxnSp>
        <p:nvCxnSpPr>
          <p:cNvPr id="9" name="Straight Connector 8"/>
          <p:cNvCxnSpPr/>
          <p:nvPr/>
        </p:nvCxnSpPr>
        <p:spPr>
          <a:xfrm>
            <a:off x="3212976" y="533400"/>
            <a:ext cx="0" cy="7711008"/>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55665"/>
      </p:ext>
    </p:extLst>
  </p:cSld>
  <p:clrMap bg1="lt1" tx1="dk1" bg2="lt2" tx2="dk2" accent1="accent1" accent2="accent2" accent3="accent3" accent4="accent4" accent5="accent5" accent6="accent6" hlink="hlink" folHlink="folHlink"/>
  <p:notesStyle>
    <a:lvl1pPr marL="1143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1pPr>
    <a:lvl2pPr marL="2286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2pPr>
    <a:lvl3pPr marL="3429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3pPr>
    <a:lvl4pPr marL="4572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4pPr>
    <a:lvl5pPr marL="5715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office365/securitycompliance/turn-audit-log-search-on-or-of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2</a:t>
            </a:fld>
            <a:endParaRPr lang="en-US" dirty="0"/>
          </a:p>
        </p:txBody>
      </p:sp>
    </p:spTree>
    <p:extLst>
      <p:ext uri="{BB962C8B-B14F-4D97-AF65-F5344CB8AC3E}">
        <p14:creationId xmlns:p14="http://schemas.microsoft.com/office/powerpoint/2010/main" val="91978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 Environment Admin data will be stored in the respective environment regions only. Tenant admin data will be separately stored in the tenant home country.</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Q4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Connectors - </a:t>
            </a:r>
            <a:r>
              <a:rPr lang="en-US" sz="1200" i="0" dirty="0"/>
              <a:t>Which part of the business are my flows being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dk1"/>
                </a:solidFill>
                <a:effectLst/>
                <a:latin typeface="+mn-lt"/>
                <a:ea typeface="+mn-ea"/>
                <a:cs typeface="+mn-cs"/>
              </a:rPr>
              <a:t>(including approvals)?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t>Publishers</a:t>
            </a:r>
            <a:r>
              <a:rPr lang="en-US" sz="1200" b="0" i="0" dirty="0"/>
              <a:t> – of flow across tenant and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t>Process Duration</a:t>
            </a:r>
            <a:r>
              <a:rPr lang="en-US" sz="1200" b="0" i="0" dirty="0"/>
              <a:t> – Performance of flows and impact on process</a:t>
            </a:r>
            <a:endParaRPr lang="en-US" sz="1200" b="1"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5559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pitchFamily="34" charset="0"/>
                <a:ea typeface="Segoe UI" pitchFamily="34" charset="0"/>
                <a:cs typeface="Segoe UI" pitchFamily="34" charset="0"/>
              </a:rPr>
              <a:t>Usage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insights related to the types of flows that are in use. This includes Button, Scheduled and System Event flows, all broken down by the number of runs and the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Created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 into the different types of flows that have been created. This includes Button, Scheduled and System Event flows, all broken down by the number of runs and a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Errors</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insights into flows that may be experiencing issues. The errors will be broken down by error type so that you can look for common problems that may exist. This can kick off the discussion with the maker so they can look at the detail for the flow.</a:t>
            </a:r>
          </a:p>
          <a:p>
            <a:r>
              <a:rPr lang="en-US" sz="1200" b="1" i="0" u="none" strike="noStrike" kern="1200" dirty="0">
                <a:solidFill>
                  <a:schemeClr val="tx1"/>
                </a:solidFill>
                <a:effectLst/>
                <a:latin typeface="Segoe UI" pitchFamily="34" charset="0"/>
                <a:ea typeface="Segoe UI" pitchFamily="34" charset="0"/>
                <a:cs typeface="Segoe UI" pitchFamily="34" charset="0"/>
              </a:rPr>
              <a:t>Shared</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 into the flows that have been shared within an environment. Include information will be the type of flow including Button, Scheduled or System Events. </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18</a:t>
            </a:fld>
            <a:endParaRPr lang="en-US" dirty="0"/>
          </a:p>
        </p:txBody>
      </p:sp>
    </p:spTree>
    <p:extLst>
      <p:ext uri="{BB962C8B-B14F-4D97-AF65-F5344CB8AC3E}">
        <p14:creationId xmlns:p14="http://schemas.microsoft.com/office/powerpoint/2010/main" val="588953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a:t>
            </a:r>
            <a:r>
              <a:rPr lang="en-US" err="1"/>
              <a:t>dec</a:t>
            </a:r>
            <a:r>
              <a:rPr lang="en-US"/>
              <a:t>/</a:t>
            </a:r>
            <a:r>
              <a:rPr lang="en-US" err="1"/>
              <a:t>jan</a:t>
            </a:r>
            <a:r>
              <a:rPr lang="en-US"/>
              <a:t> 2018 - </a:t>
            </a:r>
            <a:r>
              <a:rPr lang="en-US" sz="1200" b="0" i="0" u="none"/>
              <a:t>what are the connections in use for my flows; and data for approvals.</a:t>
            </a: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070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a:t>
            </a:r>
            <a:r>
              <a:rPr lang="en-US" err="1"/>
              <a:t>dec</a:t>
            </a:r>
            <a:r>
              <a:rPr lang="en-US"/>
              <a:t>/</a:t>
            </a:r>
            <a:r>
              <a:rPr lang="en-US" err="1"/>
              <a:t>jan</a:t>
            </a:r>
            <a:r>
              <a:rPr lang="en-US"/>
              <a:t> 2018 - </a:t>
            </a:r>
            <a:r>
              <a:rPr lang="en-US" sz="1200" b="0" i="0" u="none"/>
              <a:t>what are the connections in use for my flows; and data for approvals.</a:t>
            </a: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6024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By </a:t>
            </a:r>
            <a:r>
              <a:rPr lang="en-US" err="1"/>
              <a:t>dec</a:t>
            </a:r>
            <a:r>
              <a:rPr lang="en-US"/>
              <a:t>/</a:t>
            </a:r>
            <a:r>
              <a:rPr lang="en-US" err="1"/>
              <a:t>jan</a:t>
            </a:r>
            <a:r>
              <a:rPr lang="en-US"/>
              <a:t> 2018 - </a:t>
            </a:r>
            <a:r>
              <a:rPr lang="en-US" sz="1200" b="0" i="0" u="none"/>
              <a:t>what are the connections in use for my flows; and data for approvals.</a:t>
            </a: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8399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are two types of audit logging that can be used to monitor activity in the platform.  Office 365 activity logging can be enabled to monitor activity such as creating resources and using resources like flows or canvas apps.  This can be used with out CDS being in an environment.  CDS audit can be configured to monitor user usage and modification of CDS entities.</a:t>
            </a:r>
          </a:p>
        </p:txBody>
      </p:sp>
      <p:sp>
        <p:nvSpPr>
          <p:cNvPr id="4" name="Slide Number Placeholder 3"/>
          <p:cNvSpPr>
            <a:spLocks noGrp="1"/>
          </p:cNvSpPr>
          <p:nvPr>
            <p:ph type="sldNum" sz="quarter" idx="5"/>
          </p:nvPr>
        </p:nvSpPr>
        <p:spPr/>
        <p:txBody>
          <a:bodyPr/>
          <a:lstStyle/>
          <a:p>
            <a:fld id="{8CEEC488-DFA6-44D4-AFB0-C242488D84E3}" type="slidenum">
              <a:rPr lang="en-US" smtClean="0"/>
              <a:t>23</a:t>
            </a:fld>
            <a:endParaRPr lang="en-US" dirty="0"/>
          </a:p>
        </p:txBody>
      </p:sp>
    </p:spTree>
    <p:extLst>
      <p:ext uri="{BB962C8B-B14F-4D97-AF65-F5344CB8AC3E}">
        <p14:creationId xmlns:p14="http://schemas.microsoft.com/office/powerpoint/2010/main" val="2261767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dirty="0"/>
              <a:t>SIEM – Security Information and Event Management</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6/8/2019 12:54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816741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itchFamily="34" charset="0"/>
                <a:ea typeface="Segoe UI" pitchFamily="34" charset="0"/>
                <a:cs typeface="Segoe UI" pitchFamily="34" charset="0"/>
                <a:hlinkClick r:id="rId3"/>
              </a:rPr>
              <a:t>https://docs.microsoft.com/en-us/office365/securitycompliance/turn-audit-log-search-on-or-off</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26</a:t>
            </a:fld>
            <a:endParaRPr lang="en-US" dirty="0"/>
          </a:p>
        </p:txBody>
      </p:sp>
    </p:spTree>
    <p:extLst>
      <p:ext uri="{BB962C8B-B14F-4D97-AF65-F5344CB8AC3E}">
        <p14:creationId xmlns:p14="http://schemas.microsoft.com/office/powerpoint/2010/main" val="929178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Segoe UI" pitchFamily="34" charset="0"/>
                <a:ea typeface="Segoe UI" pitchFamily="34" charset="0"/>
                <a:cs typeface="Segoe UI" pitchFamily="34" charset="0"/>
              </a:rPr>
              <a:t>You enable or disable auditing at the environment level by setting in the admin portal on the environment. However, for entities and attributes, you set a property value of the entity or attribute metadata.</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28</a:t>
            </a:fld>
            <a:endParaRPr lang="en-US" dirty="0"/>
          </a:p>
        </p:txBody>
      </p:sp>
    </p:spTree>
    <p:extLst>
      <p:ext uri="{BB962C8B-B14F-4D97-AF65-F5344CB8AC3E}">
        <p14:creationId xmlns:p14="http://schemas.microsoft.com/office/powerpoint/2010/main" val="2738637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Audit entities enables tracking of modifications to entity data to be tracked, this data is viewed in the context of the record in CDS</a:t>
            </a:r>
          </a:p>
          <a:p>
            <a:r>
              <a:rPr lang="en-US" dirty="0"/>
              <a:t>Audit user access and read access logs the data and it shows up in the Office 365 Security and Compliance center with other activity.</a:t>
            </a:r>
          </a:p>
        </p:txBody>
      </p:sp>
      <p:sp>
        <p:nvSpPr>
          <p:cNvPr id="4" name="Slide Number Placeholder 3"/>
          <p:cNvSpPr>
            <a:spLocks noGrp="1"/>
          </p:cNvSpPr>
          <p:nvPr>
            <p:ph type="sldNum" sz="quarter" idx="5"/>
          </p:nvPr>
        </p:nvSpPr>
        <p:spPr/>
        <p:txBody>
          <a:bodyPr/>
          <a:lstStyle/>
          <a:p>
            <a:fld id="{8CEEC488-DFA6-44D4-AFB0-C242488D84E3}" type="slidenum">
              <a:rPr lang="en-US" smtClean="0"/>
              <a:t>29</a:t>
            </a:fld>
            <a:endParaRPr lang="en-US" dirty="0"/>
          </a:p>
        </p:txBody>
      </p:sp>
    </p:spTree>
    <p:extLst>
      <p:ext uri="{BB962C8B-B14F-4D97-AF65-F5344CB8AC3E}">
        <p14:creationId xmlns:p14="http://schemas.microsoft.com/office/powerpoint/2010/main" val="3217071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3</a:t>
            </a:fld>
            <a:endParaRPr lang="en-US"/>
          </a:p>
        </p:txBody>
      </p:sp>
    </p:spTree>
    <p:extLst>
      <p:ext uri="{BB962C8B-B14F-4D97-AF65-F5344CB8AC3E}">
        <p14:creationId xmlns:p14="http://schemas.microsoft.com/office/powerpoint/2010/main" val="2751689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This must be done on classic solution explorer</a:t>
            </a:r>
          </a:p>
        </p:txBody>
      </p:sp>
      <p:sp>
        <p:nvSpPr>
          <p:cNvPr id="4" name="Slide Number Placeholder 3"/>
          <p:cNvSpPr>
            <a:spLocks noGrp="1"/>
          </p:cNvSpPr>
          <p:nvPr>
            <p:ph type="sldNum" sz="quarter" idx="5"/>
          </p:nvPr>
        </p:nvSpPr>
        <p:spPr/>
        <p:txBody>
          <a:bodyPr/>
          <a:lstStyle/>
          <a:p>
            <a:fld id="{8CEEC488-DFA6-44D4-AFB0-C242488D84E3}" type="slidenum">
              <a:rPr lang="en-US" smtClean="0"/>
              <a:t>30</a:t>
            </a:fld>
            <a:endParaRPr lang="en-US" dirty="0"/>
          </a:p>
        </p:txBody>
      </p:sp>
    </p:spTree>
    <p:extLst>
      <p:ext uri="{BB962C8B-B14F-4D97-AF65-F5344CB8AC3E}">
        <p14:creationId xmlns:p14="http://schemas.microsoft.com/office/powerpoint/2010/main" val="2176035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6/8/2019 12:54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538079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33</a:t>
            </a:fld>
            <a:endParaRPr lang="en-US"/>
          </a:p>
        </p:txBody>
      </p:sp>
    </p:spTree>
    <p:extLst>
      <p:ext uri="{BB962C8B-B14F-4D97-AF65-F5344CB8AC3E}">
        <p14:creationId xmlns:p14="http://schemas.microsoft.com/office/powerpoint/2010/main" val="1906662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dirty="0"/>
              <a:t>For each of these activities, communication is provided through the Microsoft 365 Admin center through the Message Center, and the Service health dashboard</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C86AE72-60DB-4273-9F2D-D608DCC64A56}" type="datetime8">
              <a:rPr lang="en-US" smtClean="0"/>
              <a:t>6/8/2019 12:54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339520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endParaRPr lang="en-US" dirty="0"/>
          </a:p>
        </p:txBody>
      </p:sp>
      <p:sp>
        <p:nvSpPr>
          <p:cNvPr id="4" name="Header Placeholder 3"/>
          <p:cNvSpPr>
            <a:spLocks noGrp="1"/>
          </p:cNvSpPr>
          <p:nvPr>
            <p:ph type="hdr" sz="quarter" idx="10"/>
          </p:nvPr>
        </p:nvSpPr>
        <p:spPr/>
        <p:txBody>
          <a:bodyPr/>
          <a:lstStyle/>
          <a:p>
            <a:r>
              <a:rPr lang="en-US" dirty="0">
                <a:solidFill>
                  <a:prstClr val="black"/>
                </a:solidFill>
                <a:latin typeface="Calibri"/>
              </a:rPr>
              <a:t>SMSG Readiness</a:t>
            </a:r>
          </a:p>
        </p:txBody>
      </p:sp>
      <p:sp>
        <p:nvSpPr>
          <p:cNvPr id="5" name="Date Placeholder 4"/>
          <p:cNvSpPr>
            <a:spLocks noGrp="1"/>
          </p:cNvSpPr>
          <p:nvPr>
            <p:ph type="dt" idx="11"/>
          </p:nvPr>
        </p:nvSpPr>
        <p:spPr/>
        <p:txBody>
          <a:bodyPr/>
          <a:lstStyle/>
          <a:p>
            <a:fld id="{FEF54A62-D533-4627-A90A-E4B4C6F4B140}" type="datetime1">
              <a:rPr lang="en-US">
                <a:solidFill>
                  <a:prstClr val="black"/>
                </a:solidFill>
                <a:latin typeface="Calibri"/>
              </a:rPr>
              <a:pPr/>
              <a:t>6/8/2019</a:t>
            </a:fld>
            <a:endParaRPr lang="en-US" dirty="0">
              <a:solidFill>
                <a:prstClr val="black"/>
              </a:solidFill>
              <a:latin typeface="Calibri"/>
            </a:endParaRPr>
          </a:p>
        </p:txBody>
      </p:sp>
      <p:sp>
        <p:nvSpPr>
          <p:cNvPr id="6" name="Footer Placeholder 5"/>
          <p:cNvSpPr>
            <a:spLocks noGrp="1"/>
          </p:cNvSpPr>
          <p:nvPr>
            <p:ph type="ftr" sz="quarter" idx="12"/>
          </p:nvPr>
        </p:nvSpPr>
        <p:spPr/>
        <p:txBody>
          <a:bodyPr/>
          <a:lstStyle/>
          <a:p>
            <a:r>
              <a:rPr lang="en-US" dirty="0">
                <a:solidFill>
                  <a:srgbClr val="000000"/>
                </a:solidFill>
                <a:latin typeface="Calibri"/>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Calibri"/>
              </a:rPr>
            </a:br>
            <a:r>
              <a:rPr lang="en-US" dirty="0">
                <a:solidFill>
                  <a:srgbClr val="000000"/>
                </a:solidFill>
                <a:latin typeface="Calibri"/>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a:solidFill>
                  <a:prstClr val="black"/>
                </a:solidFill>
                <a:latin typeface="Calibri"/>
              </a:rPr>
              <a:pPr/>
              <a:t>36</a:t>
            </a:fld>
            <a:endParaRPr lang="en-US" dirty="0">
              <a:solidFill>
                <a:prstClr val="black"/>
              </a:solidFill>
              <a:latin typeface="Calibri"/>
            </a:endParaRPr>
          </a:p>
        </p:txBody>
      </p:sp>
      <p:sp>
        <p:nvSpPr>
          <p:cNvPr id="8" name="Rectangle 7"/>
          <p:cNvSpPr/>
          <p:nvPr/>
        </p:nvSpPr>
        <p:spPr>
          <a:xfrm>
            <a:off x="381000" y="971788"/>
            <a:ext cx="2971800" cy="1348061"/>
          </a:xfrm>
          <a:prstGeom prst="rect">
            <a:avLst/>
          </a:prstGeom>
        </p:spPr>
        <p:txBody>
          <a:bodyPr wrap="square">
            <a:spAutoFit/>
          </a:bodyPr>
          <a:lstStyle/>
          <a:p>
            <a:pPr marL="57148" indent="-57148">
              <a:spcAft>
                <a:spcPts val="600"/>
              </a:spcAft>
            </a:pPr>
            <a:r>
              <a:rPr lang="en-US" sz="900" b="1" dirty="0">
                <a:solidFill>
                  <a:srgbClr val="FF0000"/>
                </a:solidFill>
                <a:latin typeface="Arial" charset="0"/>
                <a:cs typeface="Arial" charset="0"/>
              </a:rPr>
              <a:t>Start Time </a:t>
            </a:r>
            <a:r>
              <a:rPr lang="en-US" sz="900" b="1" dirty="0" err="1">
                <a:solidFill>
                  <a:srgbClr val="FF0000"/>
                </a:solidFill>
                <a:latin typeface="Arial" charset="0"/>
                <a:cs typeface="Arial" charset="0"/>
              </a:rPr>
              <a:t>xx:xx</a:t>
            </a:r>
            <a:r>
              <a:rPr lang="en-US" sz="900" b="1" dirty="0">
                <a:solidFill>
                  <a:srgbClr val="FF0000"/>
                </a:solidFill>
                <a:latin typeface="Arial" charset="0"/>
                <a:cs typeface="Arial" charset="0"/>
              </a:rPr>
              <a:t> / Length: </a:t>
            </a:r>
            <a:r>
              <a:rPr lang="en-US" sz="900" b="1" dirty="0">
                <a:solidFill>
                  <a:srgbClr val="FF0000"/>
                </a:solidFill>
                <a:latin typeface="Calibri"/>
              </a:rPr>
              <a:t>2 minutes</a:t>
            </a:r>
          </a:p>
          <a:p>
            <a:pPr marL="114300" indent="-114300">
              <a:lnSpc>
                <a:spcPct val="90000"/>
              </a:lnSpc>
              <a:spcAft>
                <a:spcPts val="333"/>
              </a:spcAft>
              <a:defRPr/>
            </a:pPr>
            <a:endParaRPr lang="en-US" sz="900" dirty="0">
              <a:solidFill>
                <a:srgbClr val="FF0000"/>
              </a:solidFill>
              <a:latin typeface="Calibri"/>
            </a:endParaRPr>
          </a:p>
          <a:p>
            <a:r>
              <a:rPr lang="en-US" sz="900" dirty="0">
                <a:solidFill>
                  <a:srgbClr val="FF0000"/>
                </a:solidFill>
                <a:latin typeface="Calibri"/>
              </a:rPr>
              <a:t>Review the objectives for this module. </a:t>
            </a:r>
          </a:p>
          <a:p>
            <a:endParaRPr lang="en-US" sz="900" dirty="0">
              <a:solidFill>
                <a:srgbClr val="FF0000"/>
              </a:solidFill>
              <a:latin typeface="Calibri"/>
            </a:endParaRPr>
          </a:p>
          <a:p>
            <a:r>
              <a:rPr lang="en-US" sz="900" dirty="0">
                <a:solidFill>
                  <a:srgbClr val="FF0000"/>
                </a:solidFill>
                <a:latin typeface="Calibri"/>
              </a:rPr>
              <a:t>Ask participants to use the </a:t>
            </a:r>
            <a:r>
              <a:rPr lang="en-US" sz="900" b="1" dirty="0">
                <a:solidFill>
                  <a:srgbClr val="FF0000"/>
                </a:solidFill>
                <a:latin typeface="Calibri"/>
              </a:rPr>
              <a:t>Text </a:t>
            </a:r>
            <a:r>
              <a:rPr lang="en-US" sz="900" dirty="0">
                <a:solidFill>
                  <a:srgbClr val="FF0000"/>
                </a:solidFill>
                <a:latin typeface="Calibri"/>
              </a:rPr>
              <a:t>tool to write on the screen if they had any questions about the module.  </a:t>
            </a:r>
          </a:p>
          <a:p>
            <a:pPr>
              <a:spcAft>
                <a:spcPts val="600"/>
              </a:spcAft>
              <a:defRPr/>
            </a:pPr>
            <a:endParaRPr lang="en-US" sz="800" dirty="0">
              <a:solidFill>
                <a:srgbClr val="FF0000"/>
              </a:solidFill>
              <a:latin typeface="Arial" pitchFamily="34" charset="0"/>
              <a:cs typeface="Arial" pitchFamily="34" charset="0"/>
            </a:endParaRPr>
          </a:p>
          <a:p>
            <a:pPr indent="228600">
              <a:spcAft>
                <a:spcPts val="600"/>
              </a:spcAft>
              <a:buFont typeface="Arial" pitchFamily="34" charset="0"/>
              <a:buChar char="•"/>
              <a:defRPr/>
            </a:pPr>
            <a:endParaRPr lang="en-US" sz="8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26085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6/8/2019 12:54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New customers will be under new capacity model- existing customers won’t switch until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17388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dirty="0"/>
              <a:t>Usage can provide insight into how much the app is used and when.  Additional analytics can be found in the maker portal if the app is shared with you</a:t>
            </a:r>
          </a:p>
          <a:p>
            <a:pPr marL="0" indent="0">
              <a:buNone/>
            </a:pPr>
            <a:r>
              <a:rPr lang="en-US" dirty="0"/>
              <a:t>Location can give insight into where the app is used from</a:t>
            </a:r>
          </a:p>
          <a:p>
            <a:pPr marL="0" indent="0">
              <a:buNone/>
            </a:pPr>
            <a:r>
              <a:rPr lang="en-US" dirty="0"/>
              <a:t>Toast errors can give insight into errors users might be seeing.  If users report problems with an app but don’t have specifics that is a good place to look to see if there are any errors occurring</a:t>
            </a:r>
          </a:p>
          <a:p>
            <a:pPr marL="0" indent="0">
              <a:buNone/>
            </a:pPr>
            <a:r>
              <a:rPr lang="en-US" dirty="0"/>
              <a:t>Service performance gives insights into the performance of each connector  - for example users reporting the app is slow – check here to see the performance of each connector the app uses and look for one with high average times</a:t>
            </a:r>
          </a:p>
        </p:txBody>
      </p:sp>
      <p:sp>
        <p:nvSpPr>
          <p:cNvPr id="4" name="Slide Number Placeholder 3"/>
          <p:cNvSpPr>
            <a:spLocks noGrp="1"/>
          </p:cNvSpPr>
          <p:nvPr>
            <p:ph type="sldNum" sz="quarter" idx="5"/>
          </p:nvPr>
        </p:nvSpPr>
        <p:spPr/>
        <p:txBody>
          <a:bodyPr/>
          <a:lstStyle/>
          <a:p>
            <a:fld id="{8CEEC488-DFA6-44D4-AFB0-C242488D84E3}" type="slidenum">
              <a:rPr lang="en-US" smtClean="0"/>
              <a:t>42</a:t>
            </a:fld>
            <a:endParaRPr lang="en-US" dirty="0"/>
          </a:p>
        </p:txBody>
      </p:sp>
    </p:spTree>
    <p:extLst>
      <p:ext uri="{BB962C8B-B14F-4D97-AF65-F5344CB8AC3E}">
        <p14:creationId xmlns:p14="http://schemas.microsoft.com/office/powerpoint/2010/main" val="1381049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Details on definitions of chart elements can be found here https://docs.microsoft.com/en-us/power-platform/admin/analytics-common-data-service </a:t>
            </a:r>
          </a:p>
          <a:p>
            <a:r>
              <a:rPr lang="en-US" dirty="0"/>
              <a:t>Use this to understand your CDS workload</a:t>
            </a:r>
          </a:p>
          <a:p>
            <a:r>
              <a:rPr lang="en-US" dirty="0"/>
              <a:t>Active users can help understand peak times of the day and what your active user base is, it can also help you understand your mix of modifications vs read activity</a:t>
            </a:r>
          </a:p>
          <a:p>
            <a:r>
              <a:rPr lang="en-US" dirty="0"/>
              <a:t>Plug-ins and API Calls can be helpful to share with your development team to understand how their extensions impact the environment</a:t>
            </a:r>
          </a:p>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43</a:t>
            </a:fld>
            <a:endParaRPr lang="en-US" dirty="0"/>
          </a:p>
        </p:txBody>
      </p:sp>
    </p:spTree>
    <p:extLst>
      <p:ext uri="{BB962C8B-B14F-4D97-AF65-F5344CB8AC3E}">
        <p14:creationId xmlns:p14="http://schemas.microsoft.com/office/powerpoint/2010/main" val="4252311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pitchFamily="34" charset="0"/>
                <a:ea typeface="Segoe UI" pitchFamily="34" charset="0"/>
                <a:cs typeface="Segoe UI" pitchFamily="34" charset="0"/>
              </a:rPr>
              <a:t>Usage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insights related to the types of flows that are in use. This includes Button, Scheduled and System Event flows, all broken down by the number of runs and the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Created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 into the different types of flows that have been created. This includes Button, Scheduled and System Event flows, all broken down by the number of runs and a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Errors</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insights into flows that may be experiencing issues. The errors will be broken down by error type so that you can look for common problems that may exist. This can kick off the discussion with the maker so they can look at the detail for the flow.</a:t>
            </a:r>
          </a:p>
          <a:p>
            <a:r>
              <a:rPr lang="en-US" sz="1200" b="1" i="0" u="none" strike="noStrike" kern="1200" dirty="0">
                <a:solidFill>
                  <a:schemeClr val="tx1"/>
                </a:solidFill>
                <a:effectLst/>
                <a:latin typeface="Segoe UI" pitchFamily="34" charset="0"/>
                <a:ea typeface="Segoe UI" pitchFamily="34" charset="0"/>
                <a:cs typeface="Segoe UI" pitchFamily="34" charset="0"/>
              </a:rPr>
              <a:t>Shared</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 into the flows that have been shared within an environment. Include information will be the type of flow including Button, Scheduled or System Events. </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44</a:t>
            </a:fld>
            <a:endParaRPr lang="en-US" dirty="0"/>
          </a:p>
        </p:txBody>
      </p:sp>
    </p:spTree>
    <p:extLst>
      <p:ext uri="{BB962C8B-B14F-4D97-AF65-F5344CB8AC3E}">
        <p14:creationId xmlns:p14="http://schemas.microsoft.com/office/powerpoint/2010/main" val="1755076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CDS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4</a:t>
            </a:fld>
            <a:endParaRPr lang="en-US" dirty="0"/>
          </a:p>
        </p:txBody>
      </p:sp>
    </p:spTree>
    <p:extLst>
      <p:ext uri="{BB962C8B-B14F-4D97-AF65-F5344CB8AC3E}">
        <p14:creationId xmlns:p14="http://schemas.microsoft.com/office/powerpoint/2010/main" val="1578289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CDS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5</a:t>
            </a:fld>
            <a:endParaRPr lang="en-US" dirty="0"/>
          </a:p>
        </p:txBody>
      </p:sp>
    </p:spTree>
    <p:extLst>
      <p:ext uri="{BB962C8B-B14F-4D97-AF65-F5344CB8AC3E}">
        <p14:creationId xmlns:p14="http://schemas.microsoft.com/office/powerpoint/2010/main" val="1561841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b="1" dirty="0"/>
              <a:t>Create additional instances</a:t>
            </a:r>
          </a:p>
          <a:p>
            <a:r>
              <a:rPr lang="en-US" b="0" dirty="0"/>
              <a:t>New instances can be created if 1 GB of database capacity is available at a minimum as the new environment will consume 1 GB.</a:t>
            </a:r>
          </a:p>
          <a:p>
            <a:endParaRPr lang="en-US" dirty="0"/>
          </a:p>
          <a:p>
            <a:r>
              <a:rPr lang="en-US" b="1" dirty="0"/>
              <a:t>New storage capacity report</a:t>
            </a:r>
          </a:p>
          <a:p>
            <a:r>
              <a:rPr lang="en-US" dirty="0"/>
              <a:t>New storage capacity report will be available in the Power Platform Admin center. It will outline entitlements and usage for database, file and log capacity.</a:t>
            </a:r>
          </a:p>
          <a:p>
            <a:endParaRPr lang="en-US" dirty="0"/>
          </a:p>
          <a:p>
            <a:r>
              <a:rPr lang="en-US" b="1" dirty="0"/>
              <a:t>Increased storage</a:t>
            </a:r>
          </a:p>
          <a:p>
            <a:r>
              <a:rPr lang="en-US" b="0" dirty="0"/>
              <a:t>Organizations will get additional storage allocations (default/user) for file and log capacity. As File and audit logs are removed from the database capacity, storage frees up. The </a:t>
            </a:r>
            <a:r>
              <a:rPr lang="en-US" b="0" dirty="0" err="1"/>
              <a:t>db</a:t>
            </a:r>
            <a:r>
              <a:rPr lang="en-US" b="0" dirty="0"/>
              <a:t> size limitations do not apply to file/log capacity.</a:t>
            </a:r>
          </a:p>
          <a:p>
            <a:endParaRPr lang="en-US" b="0" dirty="0"/>
          </a:p>
          <a:p>
            <a:r>
              <a:rPr lang="en-US" b="1" dirty="0"/>
              <a:t>Transition to new platform capacity</a:t>
            </a:r>
          </a:p>
          <a:p>
            <a:r>
              <a:rPr lang="en-US" b="0" dirty="0"/>
              <a:t>Customers do not need to take action. Existing APIs are backwards compatible.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6493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 addition to makers, we will be launching preview for admin analytics in a weeks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7125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dirty="0"/>
              <a:t>Usage can provide insight into how much the app is used and when.  Additional analytics can be found in the maker portal if the app is shared with you</a:t>
            </a:r>
          </a:p>
          <a:p>
            <a:pPr marL="0" indent="0">
              <a:buNone/>
            </a:pPr>
            <a:r>
              <a:rPr lang="en-US" dirty="0"/>
              <a:t>Location can give insight into where the app is used from</a:t>
            </a:r>
          </a:p>
          <a:p>
            <a:pPr marL="0" indent="0">
              <a:buNone/>
            </a:pPr>
            <a:r>
              <a:rPr lang="en-US" dirty="0"/>
              <a:t>Toast errors can give insight into errors users might be seeing.  If users report problems with an app but don’t have specifics that is a good place to look to see if there are any errors occurring</a:t>
            </a:r>
          </a:p>
          <a:p>
            <a:pPr marL="0" indent="0">
              <a:buNone/>
            </a:pPr>
            <a:r>
              <a:rPr lang="en-US" dirty="0"/>
              <a:t>Service performance gives insights into the performance of each connector  - for example users reporting the app is slow – check here to see the performance of each connector the app uses and look for one with high average times</a:t>
            </a:r>
          </a:p>
        </p:txBody>
      </p:sp>
      <p:sp>
        <p:nvSpPr>
          <p:cNvPr id="4" name="Slide Number Placeholder 3"/>
          <p:cNvSpPr>
            <a:spLocks noGrp="1"/>
          </p:cNvSpPr>
          <p:nvPr>
            <p:ph type="sldNum" sz="quarter" idx="5"/>
          </p:nvPr>
        </p:nvSpPr>
        <p:spPr/>
        <p:txBody>
          <a:bodyPr/>
          <a:lstStyle/>
          <a:p>
            <a:fld id="{8CEEC488-DFA6-44D4-AFB0-C242488D84E3}" type="slidenum">
              <a:rPr lang="en-US" smtClean="0"/>
              <a:t>14</a:t>
            </a:fld>
            <a:endParaRPr lang="en-US" dirty="0"/>
          </a:p>
        </p:txBody>
      </p:sp>
    </p:spTree>
    <p:extLst>
      <p:ext uri="{BB962C8B-B14F-4D97-AF65-F5344CB8AC3E}">
        <p14:creationId xmlns:p14="http://schemas.microsoft.com/office/powerpoint/2010/main" val="1381049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 Environment Admin data will be stored in the respective environment regions only. Tenant admin data will be separately stored in the tenant home country.</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Q4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Connectors - </a:t>
            </a:r>
            <a:r>
              <a:rPr lang="en-US" sz="1200" i="0" dirty="0"/>
              <a:t>Which part of the business are my flows being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dk1"/>
                </a:solidFill>
                <a:effectLst/>
                <a:latin typeface="+mn-lt"/>
                <a:ea typeface="+mn-ea"/>
                <a:cs typeface="+mn-cs"/>
              </a:rPr>
              <a:t>(including approvals)?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t>Publishers</a:t>
            </a:r>
            <a:r>
              <a:rPr lang="en-US" sz="1200" b="0" i="0" dirty="0"/>
              <a:t> – of flow across tenant and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t>Process Duration</a:t>
            </a:r>
            <a:r>
              <a:rPr lang="en-US" sz="1200" b="0" i="0" dirty="0"/>
              <a:t> – Performance of flows and impact on process</a:t>
            </a:r>
            <a:endParaRPr lang="en-US" sz="1200" b="1"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1875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dirty="0"/>
              <a:t>Usage can provide insight into how much the app is used and when.  Additional analytics can be found in the maker portal if the app is shared with you</a:t>
            </a:r>
          </a:p>
          <a:p>
            <a:pPr marL="0" indent="0">
              <a:buNone/>
            </a:pPr>
            <a:r>
              <a:rPr lang="en-US" dirty="0"/>
              <a:t>Location can give insight into where the app is used from</a:t>
            </a:r>
          </a:p>
          <a:p>
            <a:pPr marL="0" indent="0">
              <a:buNone/>
            </a:pPr>
            <a:r>
              <a:rPr lang="en-US" dirty="0"/>
              <a:t>Toast errors can give insight into errors users might be seeing.  If users report problems with an app but don’t have specifics that is a good place to look to see if there are any errors occurring</a:t>
            </a:r>
          </a:p>
          <a:p>
            <a:pPr marL="0" indent="0">
              <a:buNone/>
            </a:pPr>
            <a:r>
              <a:rPr lang="en-US" dirty="0"/>
              <a:t>Service performance gives insights into the performance of each connector  - for example users reporting the app is slow – check here to see the performance of each connector the app uses and look for one with high average times</a:t>
            </a:r>
          </a:p>
        </p:txBody>
      </p:sp>
      <p:sp>
        <p:nvSpPr>
          <p:cNvPr id="4" name="Slide Number Placeholder 3"/>
          <p:cNvSpPr>
            <a:spLocks noGrp="1"/>
          </p:cNvSpPr>
          <p:nvPr>
            <p:ph type="sldNum" sz="quarter" idx="5"/>
          </p:nvPr>
        </p:nvSpPr>
        <p:spPr/>
        <p:txBody>
          <a:bodyPr/>
          <a:lstStyle/>
          <a:p>
            <a:fld id="{8CEEC488-DFA6-44D4-AFB0-C242488D84E3}" type="slidenum">
              <a:rPr lang="en-US" smtClean="0"/>
              <a:t>16</a:t>
            </a:fld>
            <a:endParaRPr lang="en-US" dirty="0"/>
          </a:p>
        </p:txBody>
      </p:sp>
    </p:spTree>
    <p:extLst>
      <p:ext uri="{BB962C8B-B14F-4D97-AF65-F5344CB8AC3E}">
        <p14:creationId xmlns:p14="http://schemas.microsoft.com/office/powerpoint/2010/main" val="3204731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08928480"/>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55028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2000548"/>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5048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9246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38160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5552042" y="176804"/>
            <a:ext cx="3420190" cy="28575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5552043" y="3179720"/>
            <a:ext cx="3420189" cy="1792012"/>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171768" y="171768"/>
            <a:ext cx="5208508" cy="4799964"/>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438150" y="1819336"/>
            <a:ext cx="4133850" cy="830997"/>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sz="2700">
                <a:gradFill>
                  <a:gsLst>
                    <a:gs pos="53982">
                      <a:schemeClr val="tx1"/>
                    </a:gs>
                    <a:gs pos="30000">
                      <a:schemeClr val="tx1"/>
                    </a:gs>
                  </a:gsLst>
                  <a:lin ang="5400000" scaled="1"/>
                </a:gradFill>
              </a:rPr>
              <a:t>Microsoft Business</a:t>
            </a:r>
            <a:br>
              <a:rPr lang="en-US" sz="2700">
                <a:gradFill>
                  <a:gsLst>
                    <a:gs pos="53982">
                      <a:schemeClr val="tx1"/>
                    </a:gs>
                    <a:gs pos="30000">
                      <a:schemeClr val="tx1"/>
                    </a:gs>
                  </a:gsLst>
                  <a:lin ang="5400000" scaled="1"/>
                </a:gradFill>
              </a:rPr>
            </a:br>
            <a:r>
              <a:rPr lang="en-US" sz="270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438150" y="2971800"/>
            <a:ext cx="4133850" cy="253916"/>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sz="165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438150" y="439341"/>
            <a:ext cx="1024684" cy="219456"/>
          </a:xfrm>
          <a:prstGeom prst="rect">
            <a:avLst/>
          </a:prstGeom>
        </p:spPr>
      </p:pic>
    </p:spTree>
    <p:extLst>
      <p:ext uri="{BB962C8B-B14F-4D97-AF65-F5344CB8AC3E}">
        <p14:creationId xmlns:p14="http://schemas.microsoft.com/office/powerpoint/2010/main" val="1461434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171768" y="171768"/>
            <a:ext cx="8800465" cy="4799964"/>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Title 1"/>
          <p:cNvSpPr>
            <a:spLocks noGrp="1"/>
          </p:cNvSpPr>
          <p:nvPr>
            <p:ph type="title" hasCustomPrompt="1"/>
          </p:nvPr>
        </p:nvSpPr>
        <p:spPr bwMode="white">
          <a:xfrm>
            <a:off x="438150" y="2234833"/>
            <a:ext cx="6858000" cy="415499"/>
          </a:xfrm>
          <a:noFill/>
        </p:spPr>
        <p:txBody>
          <a:bodyPr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7095653" y="404881"/>
            <a:ext cx="1610197" cy="253916"/>
          </a:xfrm>
          <a:noFill/>
        </p:spPr>
        <p:txBody>
          <a:bodyPr wrap="square" lIns="0" tIns="0" rIns="0" bIns="0">
            <a:spAutoFit/>
          </a:bodyPr>
          <a:lstStyle>
            <a:lvl1pPr marL="0" indent="0" algn="r">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438151" y="4255938"/>
            <a:ext cx="2440781" cy="491396"/>
          </a:xfrm>
          <a:prstGeom prst="rect">
            <a:avLst/>
          </a:prstGeom>
        </p:spPr>
      </p:pic>
    </p:spTree>
    <p:extLst>
      <p:ext uri="{BB962C8B-B14F-4D97-AF65-F5344CB8AC3E}">
        <p14:creationId xmlns:p14="http://schemas.microsoft.com/office/powerpoint/2010/main" val="3473889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81334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990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8545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9015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0429" y="171452"/>
            <a:ext cx="8471836" cy="609398"/>
          </a:xfrm>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7055" y="1085853"/>
            <a:ext cx="4118254" cy="2163669"/>
          </a:xfrm>
        </p:spPr>
        <p:txBody>
          <a:bodyPr/>
          <a:lstStyle>
            <a:lvl1pPr marL="339962" indent="-339962">
              <a:lnSpc>
                <a:spcPct val="90000"/>
              </a:lnSpc>
              <a:defRPr sz="2800"/>
            </a:lvl1pPr>
            <a:lvl2pPr marL="673310" indent="-325411">
              <a:lnSpc>
                <a:spcPct val="90000"/>
              </a:lnSpc>
              <a:defRPr sz="2400"/>
            </a:lvl2pPr>
            <a:lvl3pPr marL="953745" indent="-288372">
              <a:lnSpc>
                <a:spcPct val="90000"/>
              </a:lnSpc>
              <a:defRPr sz="2000"/>
            </a:lvl3pPr>
            <a:lvl4pPr marL="1227566" indent="-273821">
              <a:lnSpc>
                <a:spcPct val="90000"/>
              </a:lnSpc>
              <a:defRPr sz="1900"/>
            </a:lvl4pPr>
            <a:lvl5pPr marL="1515939" indent="-280435">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3"/>
            <a:ext cx="4120636" cy="2163669"/>
          </a:xfrm>
        </p:spPr>
        <p:txBody>
          <a:bodyPr/>
          <a:lstStyle>
            <a:lvl1pPr marL="347899" indent="-347899">
              <a:lnSpc>
                <a:spcPct val="90000"/>
              </a:lnSpc>
              <a:defRPr sz="2800"/>
            </a:lvl1pPr>
            <a:lvl2pPr marL="673310" indent="-339962">
              <a:lnSpc>
                <a:spcPct val="90000"/>
              </a:lnSpc>
              <a:defRPr sz="2400"/>
            </a:lvl2pPr>
            <a:lvl3pPr marL="961682" indent="-302923">
              <a:lnSpc>
                <a:spcPct val="90000"/>
              </a:lnSpc>
              <a:defRPr sz="2000"/>
            </a:lvl3pPr>
            <a:lvl4pPr marL="1227566" indent="-265885">
              <a:lnSpc>
                <a:spcPct val="90000"/>
              </a:lnSpc>
              <a:defRPr sz="1900"/>
            </a:lvl4pPr>
            <a:lvl5pPr marL="1515939" indent="-273821">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6479103"/>
      </p:ext>
    </p:extLst>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7507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94556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6258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52904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08957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29201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7492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514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78436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03573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0428" y="171452"/>
            <a:ext cx="8371082" cy="609398"/>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7055" y="972106"/>
            <a:ext cx="4115872" cy="346249"/>
          </a:xfrm>
        </p:spPr>
        <p:txBody>
          <a:bodyPr anchor="b"/>
          <a:lstStyle>
            <a:lvl1pPr marL="0" indent="0">
              <a:lnSpc>
                <a:spcPct val="90000"/>
              </a:lnSpc>
              <a:spcBef>
                <a:spcPts val="0"/>
              </a:spcBef>
              <a:buNone/>
              <a:defRPr sz="2500" b="1"/>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a:t>Click to edit Master text styles</a:t>
            </a:r>
          </a:p>
        </p:txBody>
      </p:sp>
      <p:sp>
        <p:nvSpPr>
          <p:cNvPr id="4" name="Content Placeholder 3"/>
          <p:cNvSpPr>
            <a:spLocks noGrp="1"/>
          </p:cNvSpPr>
          <p:nvPr>
            <p:ph sz="half" idx="2"/>
          </p:nvPr>
        </p:nvSpPr>
        <p:spPr>
          <a:xfrm>
            <a:off x="387055" y="1600202"/>
            <a:ext cx="4114800" cy="1554272"/>
          </a:xfrm>
        </p:spPr>
        <p:txBody>
          <a:bodyPr/>
          <a:lstStyle>
            <a:lvl1pPr marL="281759" indent="-281759">
              <a:defRPr sz="2300"/>
            </a:lvl1pPr>
            <a:lvl2pPr marL="562195" indent="-265885">
              <a:defRPr sz="2000"/>
            </a:lvl2pPr>
            <a:lvl3pPr marL="813528" indent="-243397">
              <a:defRPr sz="1900"/>
            </a:lvl3pPr>
            <a:lvl4pPr marL="1050311" indent="-228847">
              <a:defRPr sz="1700"/>
            </a:lvl4pPr>
            <a:lvl5pPr marL="1279156" indent="-20635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2265" y="972106"/>
            <a:ext cx="4115872" cy="346249"/>
          </a:xfrm>
        </p:spPr>
        <p:txBody>
          <a:bodyPr anchor="b"/>
          <a:lstStyle>
            <a:lvl1pPr marL="0" indent="0">
              <a:lnSpc>
                <a:spcPct val="90000"/>
              </a:lnSpc>
              <a:spcBef>
                <a:spcPts val="0"/>
              </a:spcBef>
              <a:buNone/>
              <a:defRPr sz="2500" b="1"/>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2265" y="1600204"/>
            <a:ext cx="4115872" cy="1554272"/>
          </a:xfrm>
        </p:spPr>
        <p:txBody>
          <a:bodyPr/>
          <a:lstStyle>
            <a:lvl1pPr marL="296308" indent="-296308">
              <a:defRPr sz="2300"/>
            </a:lvl1pPr>
            <a:lvl2pPr marL="570131" indent="-273821">
              <a:defRPr sz="2000"/>
            </a:lvl2pPr>
            <a:lvl3pPr marL="821464" indent="-244720">
              <a:defRPr sz="1900"/>
            </a:lvl3pPr>
            <a:lvl4pPr marL="1050311" indent="-236783">
              <a:defRPr sz="1700"/>
            </a:lvl4pPr>
            <a:lvl5pPr marL="1279156" indent="-22090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8039649"/>
      </p:ext>
    </p:extLst>
  </p:cSld>
  <p:clrMapOvr>
    <a:masterClrMapping/>
  </p:clrMapOvr>
  <p:transition spd="slow">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372286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65631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FFFF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12492423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5846991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5753479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36142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8479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1951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8177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055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0430" y="171452"/>
            <a:ext cx="8371083" cy="609398"/>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634163707"/>
      </p:ext>
    </p:extLst>
  </p:cSld>
  <p:clrMapOvr>
    <a:masterClrMapping/>
  </p:clrMapOvr>
  <p:transition spd="slow">
    <p:push/>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286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4551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76022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22531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solidFill>
                  <a:schemeClr val="tx1"/>
                </a:soli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609207"/>
            <a:ext cx="4375531" cy="323165"/>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8642478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645552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876708"/>
            <a:ext cx="2713786" cy="674749"/>
          </a:xfrm>
        </p:spPr>
        <p:txBody>
          <a:bodyPr lIns="0" tIns="0" rIns="0" bIns="0"/>
          <a:lstStyle>
            <a:lvl1pPr>
              <a:defRPr sz="1324"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672382" y="876707"/>
            <a:ext cx="2878364" cy="2840249"/>
          </a:xfrm>
        </p:spPr>
        <p:txBody>
          <a:bodyPr wrap="square" lIns="0" tIns="0" rIns="0" bIns="0">
            <a:noAutofit/>
          </a:bodyPr>
          <a:lstStyle>
            <a:lvl1pPr marL="0" indent="0" defTabSz="380498">
              <a:spcAft>
                <a:spcPts val="368"/>
              </a:spcAft>
              <a:buNone/>
              <a:defRPr sz="1324" spc="0" baseline="0">
                <a:solidFill>
                  <a:schemeClr val="tx2"/>
                </a:solidFill>
              </a:defRPr>
            </a:lvl1pPr>
            <a:lvl2pPr marL="168073" indent="0">
              <a:buNone/>
              <a:defRPr sz="1324"/>
            </a:lvl2pPr>
            <a:lvl3pPr marL="336145" indent="0">
              <a:buNone/>
              <a:defRPr sz="1324"/>
            </a:lvl3pPr>
            <a:lvl4pPr marL="504218" indent="0">
              <a:buNone/>
              <a:defRPr sz="1324"/>
            </a:lvl4pPr>
            <a:lvl5pPr marL="672290" indent="0">
              <a:buNone/>
              <a:defRPr sz="1324"/>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5272164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341997" y="1442101"/>
            <a:ext cx="8479852" cy="452654"/>
          </a:xfrm>
        </p:spPr>
        <p:txBody>
          <a:bodyPr wrap="square" lIns="0" tIns="0" rIns="0" bIns="0">
            <a:spAutoFit/>
          </a:bodyPr>
          <a:lstStyle>
            <a:lvl1pPr marL="0" indent="0">
              <a:lnSpc>
                <a:spcPts val="1765"/>
              </a:lnSpc>
              <a:buNone/>
              <a:defRPr sz="1471" b="0" i="0" spc="0">
                <a:solidFill>
                  <a:schemeClr val="tx1"/>
                </a:solidFill>
                <a:latin typeface="+mj-lt"/>
              </a:defRPr>
            </a:lvl1pPr>
            <a:lvl2pPr marL="0" indent="0">
              <a:lnSpc>
                <a:spcPts val="1765"/>
              </a:lnSpc>
              <a:buNone/>
              <a:defRPr spc="0"/>
            </a:lvl2pPr>
            <a:lvl3pPr marL="336145" indent="0">
              <a:buNone/>
              <a:defRPr/>
            </a:lvl3pPr>
            <a:lvl4pPr marL="504218" indent="0">
              <a:buNone/>
              <a:defRPr/>
            </a:lvl4pPr>
            <a:lvl5pPr marL="67229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341997" y="2363542"/>
            <a:ext cx="8479852" cy="332879"/>
          </a:xfrm>
        </p:spPr>
        <p:txBody>
          <a:bodyPr lIns="0" tIns="0" rIns="0" bIns="0"/>
          <a:lstStyle>
            <a:lvl1pPr marL="0" indent="0">
              <a:lnSpc>
                <a:spcPts val="1324"/>
              </a:lnSpc>
              <a:spcBef>
                <a:spcPts val="0"/>
              </a:spcBef>
              <a:buNone/>
              <a:defRPr sz="1029" b="0" spc="0">
                <a:solidFill>
                  <a:schemeClr val="tx2"/>
                </a:solidFill>
                <a:latin typeface="+mj-lt"/>
              </a:defRPr>
            </a:lvl1pPr>
            <a:lvl2pPr marL="0" indent="0">
              <a:lnSpc>
                <a:spcPts val="1324"/>
              </a:lnSpc>
              <a:spcBef>
                <a:spcPts val="0"/>
              </a:spcBef>
              <a:buNone/>
              <a:defRPr sz="1029" spc="0">
                <a:solidFill>
                  <a:schemeClr val="tx1"/>
                </a:solidFill>
              </a:defRPr>
            </a:lvl2pPr>
            <a:lvl3pPr marL="336145" indent="0">
              <a:buNone/>
              <a:defRPr/>
            </a:lvl3pPr>
            <a:lvl4pPr marL="504218" indent="0">
              <a:buNone/>
              <a:defRPr/>
            </a:lvl4pPr>
            <a:lvl5pPr marL="67229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341997" y="3264710"/>
            <a:ext cx="8479852" cy="248960"/>
          </a:xfrm>
        </p:spPr>
        <p:txBody>
          <a:bodyPr lIns="0" tIns="0" rIns="0" bIns="0"/>
          <a:lstStyle>
            <a:lvl1pPr marL="0" indent="0">
              <a:lnSpc>
                <a:spcPts val="882"/>
              </a:lnSpc>
              <a:spcBef>
                <a:spcPts val="0"/>
              </a:spcBef>
              <a:buNone/>
              <a:defRPr sz="735" spc="0">
                <a:solidFill>
                  <a:schemeClr val="tx1"/>
                </a:solidFill>
              </a:defRPr>
            </a:lvl1pPr>
            <a:lvl2pPr marL="0" indent="0">
              <a:lnSpc>
                <a:spcPct val="100000"/>
              </a:lnSpc>
              <a:spcBef>
                <a:spcPts val="0"/>
              </a:spcBef>
              <a:buNone/>
              <a:defRPr sz="735" spc="0">
                <a:solidFill>
                  <a:schemeClr val="tx1"/>
                </a:solidFill>
              </a:defRPr>
            </a:lvl2pPr>
            <a:lvl3pPr marL="336145" indent="0">
              <a:buNone/>
              <a:defRPr/>
            </a:lvl3pPr>
            <a:lvl4pPr marL="5042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13339161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7" y="1441940"/>
            <a:ext cx="7038335" cy="452654"/>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5116926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341997" y="1772718"/>
            <a:ext cx="2713786" cy="1770741"/>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3227363" y="1772718"/>
            <a:ext cx="2713786" cy="1770741"/>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313107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511221"/>
      </p:ext>
    </p:extLst>
  </p:cSld>
  <p:clrMapOvr>
    <a:masterClrMapping/>
  </p:clrMapOvr>
  <p:transition spd="slow">
    <p:push/>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341997" y="1619165"/>
            <a:ext cx="1269935" cy="671891"/>
          </a:xfrm>
        </p:spPr>
        <p:txBody>
          <a:bodyPr>
            <a:noAutofit/>
          </a:bodyPr>
          <a:lstStyle>
            <a:lvl1pPr marL="0" indent="0">
              <a:buNone/>
              <a:defRPr sz="1471"/>
            </a:lvl1pPr>
          </a:lstStyle>
          <a:p>
            <a:pPr lvl="0"/>
            <a:r>
              <a:rPr lang="en-US"/>
              <a:t>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341997" y="2375864"/>
            <a:ext cx="1269935" cy="2027222"/>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178374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322549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466724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610899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7550746"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1783747" y="1619165"/>
            <a:ext cx="1269935" cy="671891"/>
          </a:xfrm>
        </p:spPr>
        <p:txBody>
          <a:bodyPr>
            <a:noAutofit/>
          </a:bodyPr>
          <a:lstStyle>
            <a:lvl1pPr marL="0" indent="0">
              <a:buNone/>
              <a:defRPr sz="1471"/>
            </a:lvl1pPr>
          </a:lstStyle>
          <a:p>
            <a:pPr lvl="0"/>
            <a:r>
              <a:rPr lang="en-US"/>
              <a:t>Picture</a:t>
            </a:r>
          </a:p>
        </p:txBody>
      </p:sp>
      <p:sp>
        <p:nvSpPr>
          <p:cNvPr id="26" name="Content Placeholder 15"/>
          <p:cNvSpPr>
            <a:spLocks noGrp="1"/>
          </p:cNvSpPr>
          <p:nvPr>
            <p:ph sz="quarter" idx="27" hasCustomPrompt="1"/>
          </p:nvPr>
        </p:nvSpPr>
        <p:spPr>
          <a:xfrm>
            <a:off x="3225497" y="1619165"/>
            <a:ext cx="1269935" cy="671891"/>
          </a:xfrm>
        </p:spPr>
        <p:txBody>
          <a:bodyPr>
            <a:noAutofit/>
          </a:bodyPr>
          <a:lstStyle>
            <a:lvl1pPr marL="0" indent="0">
              <a:buNone/>
              <a:defRPr sz="1471"/>
            </a:lvl1pPr>
          </a:lstStyle>
          <a:p>
            <a:pPr lvl="0"/>
            <a:r>
              <a:rPr lang="en-US"/>
              <a:t>Picture</a:t>
            </a:r>
          </a:p>
        </p:txBody>
      </p:sp>
      <p:sp>
        <p:nvSpPr>
          <p:cNvPr id="27" name="Content Placeholder 15"/>
          <p:cNvSpPr>
            <a:spLocks noGrp="1"/>
          </p:cNvSpPr>
          <p:nvPr>
            <p:ph sz="quarter" idx="28" hasCustomPrompt="1"/>
          </p:nvPr>
        </p:nvSpPr>
        <p:spPr>
          <a:xfrm>
            <a:off x="4667247" y="1619165"/>
            <a:ext cx="1269935" cy="671891"/>
          </a:xfrm>
        </p:spPr>
        <p:txBody>
          <a:bodyPr>
            <a:noAutofit/>
          </a:bodyPr>
          <a:lstStyle>
            <a:lvl1pPr marL="0" indent="0">
              <a:buNone/>
              <a:defRPr sz="1471"/>
            </a:lvl1pPr>
          </a:lstStyle>
          <a:p>
            <a:pPr lvl="0"/>
            <a:r>
              <a:rPr lang="en-US"/>
              <a:t>Picture</a:t>
            </a:r>
          </a:p>
        </p:txBody>
      </p:sp>
      <p:sp>
        <p:nvSpPr>
          <p:cNvPr id="28" name="Content Placeholder 15"/>
          <p:cNvSpPr>
            <a:spLocks noGrp="1"/>
          </p:cNvSpPr>
          <p:nvPr>
            <p:ph sz="quarter" idx="29" hasCustomPrompt="1"/>
          </p:nvPr>
        </p:nvSpPr>
        <p:spPr>
          <a:xfrm>
            <a:off x="6108997" y="1619165"/>
            <a:ext cx="1269935" cy="671891"/>
          </a:xfrm>
        </p:spPr>
        <p:txBody>
          <a:bodyPr>
            <a:noAutofit/>
          </a:bodyPr>
          <a:lstStyle>
            <a:lvl1pPr marL="0" indent="0">
              <a:buNone/>
              <a:defRPr sz="1471"/>
            </a:lvl1pPr>
          </a:lstStyle>
          <a:p>
            <a:pPr lvl="0"/>
            <a:r>
              <a:rPr lang="en-US"/>
              <a:t>Picture</a:t>
            </a:r>
          </a:p>
        </p:txBody>
      </p:sp>
      <p:sp>
        <p:nvSpPr>
          <p:cNvPr id="29" name="Content Placeholder 15"/>
          <p:cNvSpPr>
            <a:spLocks noGrp="1"/>
          </p:cNvSpPr>
          <p:nvPr>
            <p:ph sz="quarter" idx="30" hasCustomPrompt="1"/>
          </p:nvPr>
        </p:nvSpPr>
        <p:spPr>
          <a:xfrm>
            <a:off x="7550746" y="1619165"/>
            <a:ext cx="1269935" cy="671891"/>
          </a:xfrm>
        </p:spPr>
        <p:txBody>
          <a:bodyPr>
            <a:noAutofit/>
          </a:bodyPr>
          <a:lstStyle>
            <a:lvl1pPr marL="0" indent="0">
              <a:buNone/>
              <a:defRPr sz="147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341997"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1784680"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3227364"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4672382"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6104560"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7550746"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0408290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8142881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solidFill>
                  <a:schemeClr val="tx2"/>
                </a:solidFill>
              </a:defRPr>
            </a:lvl1pPr>
          </a:lstStyle>
          <a:p>
            <a:pPr marL="0" lvl="0">
              <a:lnSpc>
                <a:spcPts val="4118"/>
              </a:lnSpc>
            </a:pPr>
            <a:r>
              <a:rPr lang="en-US"/>
              <a:t>Section title</a:t>
            </a:r>
          </a:p>
        </p:txBody>
      </p:sp>
    </p:spTree>
    <p:extLst>
      <p:ext uri="{BB962C8B-B14F-4D97-AF65-F5344CB8AC3E}">
        <p14:creationId xmlns:p14="http://schemas.microsoft.com/office/powerpoint/2010/main" val="1633083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solidFill>
                  <a:schemeClr val="accent5"/>
                </a:solidFill>
              </a:defRPr>
            </a:lvl1pPr>
          </a:lstStyle>
          <a:p>
            <a:pPr marL="0" lvl="0">
              <a:lnSpc>
                <a:spcPts val="4118"/>
              </a:lnSpc>
            </a:pPr>
            <a:r>
              <a:rPr lang="en-US"/>
              <a:t>Section title</a:t>
            </a:r>
          </a:p>
        </p:txBody>
      </p:sp>
    </p:spTree>
    <p:extLst>
      <p:ext uri="{BB962C8B-B14F-4D97-AF65-F5344CB8AC3E}">
        <p14:creationId xmlns:p14="http://schemas.microsoft.com/office/powerpoint/2010/main" val="296791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solidFill>
                  <a:schemeClr val="tx1"/>
                </a:soli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5295009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45718979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20373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341997" y="1463086"/>
            <a:ext cx="2713783" cy="2651132"/>
          </a:xfrm>
        </p:spPr>
        <p:txBody>
          <a:bodyPr anchor="ctr">
            <a:noAutofit/>
          </a:bodyPr>
          <a:lstStyle>
            <a:lvl1pPr marL="0" indent="0" algn="ctr">
              <a:buNone/>
              <a:defRPr sz="1765"/>
            </a:lvl1pPr>
          </a:lstStyle>
          <a:p>
            <a:r>
              <a:rPr lang="en-US"/>
              <a:t>Click icon to add chart</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341994" y="4392871"/>
            <a:ext cx="2713786" cy="226328"/>
          </a:xfrm>
        </p:spPr>
        <p:txBody>
          <a:bodyPr lIns="0" tIns="0" rIns="0" bIns="0"/>
          <a:lstStyle>
            <a:lvl1pPr marL="0" indent="0">
              <a:lnSpc>
                <a:spcPts val="882"/>
              </a:lnSpc>
              <a:spcBef>
                <a:spcPts val="662"/>
              </a:spcBef>
              <a:buFont typeface="Arial" panose="020B0604020202020204" pitchFamily="34" charset="0"/>
              <a:buNone/>
              <a:defRPr sz="735" b="0" i="0" spc="0">
                <a:solidFill>
                  <a:schemeClr val="tx1"/>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3227365" y="4392872"/>
            <a:ext cx="2705615" cy="223331"/>
          </a:xfrm>
        </p:spPr>
        <p:txBody>
          <a:bodyPr vert="horz" wrap="square" lIns="0" tIns="0" rIns="0" bIns="0" rtlCol="0">
            <a:spAutoFit/>
          </a:bodyPr>
          <a:lstStyle>
            <a:lvl1pPr>
              <a:tabLst/>
              <a:defRPr lang="en-US" sz="735" b="0" i="0" spc="0" dirty="0" smtClean="0">
                <a:solidFill>
                  <a:schemeClr val="tx1"/>
                </a:soli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3227365" y="1463086"/>
            <a:ext cx="2705615" cy="2651132"/>
          </a:xfrm>
        </p:spPr>
        <p:txBody>
          <a:bodyPr anchor="ctr">
            <a:noAutofit/>
          </a:bodyPr>
          <a:lstStyle>
            <a:lvl1pPr marL="0" indent="0" algn="ctr">
              <a:buNone/>
              <a:defRPr sz="1765"/>
            </a:lvl1pPr>
          </a:lstStyle>
          <a:p>
            <a:r>
              <a:rPr lang="en-US"/>
              <a:t>Click icon to add chart</a:t>
            </a:r>
          </a:p>
        </p:txBody>
      </p:sp>
      <p:sp>
        <p:nvSpPr>
          <p:cNvPr id="21" name="Chart Placeholder 6"/>
          <p:cNvSpPr>
            <a:spLocks noGrp="1"/>
          </p:cNvSpPr>
          <p:nvPr>
            <p:ph type="chart" sz="quarter" idx="23"/>
          </p:nvPr>
        </p:nvSpPr>
        <p:spPr>
          <a:xfrm>
            <a:off x="6104560" y="1463086"/>
            <a:ext cx="2717288" cy="2651132"/>
          </a:xfrm>
        </p:spPr>
        <p:txBody>
          <a:bodyPr anchor="ctr">
            <a:noAutofit/>
          </a:bodyPr>
          <a:lstStyle>
            <a:lvl1pPr marL="0" indent="0" algn="ctr">
              <a:buNone/>
              <a:defRPr sz="1765"/>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41993"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35533"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60"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04560" y="4392872"/>
            <a:ext cx="2705615" cy="223331"/>
          </a:xfrm>
        </p:spPr>
        <p:txBody>
          <a:bodyPr vert="horz" wrap="square" lIns="0" tIns="0" rIns="0" bIns="0" rtlCol="0">
            <a:spAutoFit/>
          </a:bodyPr>
          <a:lstStyle>
            <a:lvl1pPr>
              <a:tabLst/>
              <a:defRPr lang="en-US" sz="735" b="0" i="0" spc="0" dirty="0" smtClean="0">
                <a:solidFill>
                  <a:schemeClr val="tx1"/>
                </a:soli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388114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Table styling</a:t>
            </a:r>
          </a:p>
        </p:txBody>
      </p:sp>
      <p:sp>
        <p:nvSpPr>
          <p:cNvPr id="4" name="Table Placeholder 3"/>
          <p:cNvSpPr>
            <a:spLocks noGrp="1"/>
          </p:cNvSpPr>
          <p:nvPr>
            <p:ph type="tbl" sz="quarter" idx="10"/>
          </p:nvPr>
        </p:nvSpPr>
        <p:spPr>
          <a:xfrm>
            <a:off x="341997" y="2920532"/>
            <a:ext cx="8479852" cy="456279"/>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528936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340628" y="4838398"/>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15">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41996" y="1383958"/>
            <a:ext cx="5590983" cy="1105047"/>
          </a:xfrm>
          <a:noFill/>
        </p:spPr>
        <p:txBody>
          <a:bodyPr lIns="0" tIns="0" rIns="0" bIns="0" anchor="t" anchorCtr="0"/>
          <a:lstStyle>
            <a:lvl1pPr>
              <a:lnSpc>
                <a:spcPct val="100000"/>
              </a:lnSpc>
              <a:spcAft>
                <a:spcPts val="956"/>
              </a:spcAft>
              <a:defRPr sz="1912" spc="-37"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Tree>
    <p:extLst>
      <p:ext uri="{BB962C8B-B14F-4D97-AF65-F5344CB8AC3E}">
        <p14:creationId xmlns:p14="http://schemas.microsoft.com/office/powerpoint/2010/main" val="205397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132618"/>
          </a:xfrm>
        </p:spPr>
        <p:txBody>
          <a:bodyPr/>
          <a:lstStyle>
            <a:lvl1pPr>
              <a:buClr>
                <a:schemeClr val="tx1"/>
              </a:buClr>
              <a:defRPr sz="2800">
                <a:solidFill>
                  <a:schemeClr val="tx1"/>
                </a:solidFill>
              </a:defRPr>
            </a:lvl1pPr>
            <a:lvl2pPr>
              <a:buClr>
                <a:schemeClr val="tx1"/>
              </a:buClr>
              <a:defRPr sz="2400" spc="-70" baseline="0">
                <a:solidFill>
                  <a:schemeClr val="tx1"/>
                </a:solidFill>
              </a:defRPr>
            </a:lvl2pPr>
            <a:lvl3pPr>
              <a:buClr>
                <a:schemeClr val="tx1"/>
              </a:buClr>
              <a:defRPr sz="2000"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dirty="0"/>
              <a:t>Click to edit master text styles</a:t>
            </a:r>
          </a:p>
          <a:p>
            <a:pPr lvl="1"/>
            <a:r>
              <a:rPr lang="en-US" dirty="0"/>
              <a:t>Second level</a:t>
            </a:r>
          </a:p>
          <a:p>
            <a:pPr lvl="2"/>
            <a:r>
              <a:rPr lang="en-US" dirty="0"/>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lvl1pPr>
              <a:defRPr sz="3600"/>
            </a:lvl1pPr>
          </a:lstStyle>
          <a:p>
            <a:r>
              <a:rPr lang="en-US" dirty="0"/>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r>
              <a:rPr lang="en-US" dirty="0">
                <a:solidFill>
                  <a:srgbClr val="292929">
                    <a:tint val="75000"/>
                  </a:srgbClr>
                </a:solidFill>
              </a:rPr>
              <a:t>Microsoft Confidential</a:t>
            </a: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B4469CA-BC42-4EEE-A9C1-09712B6765A2}" type="datetimeFigureOut">
              <a:rPr lang="en-US">
                <a:solidFill>
                  <a:srgbClr val="292929">
                    <a:tint val="75000"/>
                  </a:srgbClr>
                </a:solidFill>
              </a:rPr>
              <a:pPr/>
              <a:t>6/8/2019</a:t>
            </a:fld>
            <a:endParaRPr dirty="0">
              <a:solidFill>
                <a:srgbClr val="292929">
                  <a:tint val="75000"/>
                </a:srgbClr>
              </a:solidFill>
            </a:endParaRPr>
          </a:p>
        </p:txBody>
      </p:sp>
    </p:spTree>
    <p:extLst>
      <p:ext uri="{BB962C8B-B14F-4D97-AF65-F5344CB8AC3E}">
        <p14:creationId xmlns:p14="http://schemas.microsoft.com/office/powerpoint/2010/main" val="15409891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422"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90805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98648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4001691" y="0"/>
            <a:ext cx="5142309" cy="3852651"/>
          </a:xfrm>
          <a:prstGeom prst="rect">
            <a:avLst/>
          </a:prstGeom>
        </p:spPr>
      </p:pic>
    </p:spTree>
    <p:extLst>
      <p:ext uri="{BB962C8B-B14F-4D97-AF65-F5344CB8AC3E}">
        <p14:creationId xmlns:p14="http://schemas.microsoft.com/office/powerpoint/2010/main" val="332002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008872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marL="0" indent="0">
              <a:buFont typeface="Wingdings" panose="05000000000000000000" pitchFamily="2" charset="2"/>
              <a:buNone/>
              <a:defRPr/>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363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image" Target="../media/image3.emf"/><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3.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image" Target="../media/image13.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809" y="171452"/>
            <a:ext cx="8472312" cy="6093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66808" y="1085851"/>
            <a:ext cx="8472313"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4651193"/>
      </p:ext>
    </p:extLst>
  </p:cSld>
  <p:clrMap bg1="lt1" tx1="dk1" bg2="lt2" tx2="dk2" accent1="accent1" accent2="accent2" accent3="accent3" accent4="accent4" accent5="accent5" accent6="accent6" hlink="hlink" folHlink="folHlink"/>
  <p:sldLayoutIdLst>
    <p:sldLayoutId id="2147483759" r:id="rId1"/>
    <p:sldLayoutId id="2147483761" r:id="rId2"/>
    <p:sldLayoutId id="2147483762" r:id="rId3"/>
    <p:sldLayoutId id="2147483763" r:id="rId4"/>
    <p:sldLayoutId id="2147483770" r:id="rId5"/>
    <p:sldLayoutId id="2147483772" r:id="rId6"/>
    <p:sldLayoutId id="2147483873" r:id="rId7"/>
    <p:sldLayoutId id="2147483874" r:id="rId8"/>
    <p:sldLayoutId id="2147483877" r:id="rId9"/>
    <p:sldLayoutId id="2147483878" r:id="rId10"/>
    <p:sldLayoutId id="2147483879" r:id="rId11"/>
    <p:sldLayoutId id="2147483880" r:id="rId12"/>
    <p:sldLayoutId id="2147483881" r:id="rId13"/>
  </p:sldLayoutIdLst>
  <p:transition spd="slow">
    <p:push/>
  </p:transition>
  <p:txStyles>
    <p:titleStyle>
      <a:lvl1pPr algn="l" defTabSz="914325"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221543417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19" cstate="print">
            <a:extLst>
              <a:ext uri="{28A0092B-C50C-407E-A947-70E740481C1C}">
                <a14:useLocalDpi xmlns:a14="http://schemas.microsoft.com/office/drawing/2010/main"/>
              </a:ext>
            </a:extLst>
          </a:blip>
          <a:srcRect b="249"/>
          <a:stretch/>
        </p:blipFill>
        <p:spPr>
          <a:xfrm>
            <a:off x="9219802" y="0"/>
            <a:ext cx="502121" cy="51435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05780729"/>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Lst>
  <p:transition>
    <p:fade/>
  </p:transition>
  <p:hf sldNum="0" hdr="0" dt="0"/>
  <p:txStyles>
    <p:titleStyle>
      <a:lvl1pPr algn="l" defTabSz="685775" rtl="0" eaLnBrk="1" latinLnBrk="0" hangingPunct="1">
        <a:lnSpc>
          <a:spcPct val="90000"/>
        </a:lnSpc>
        <a:spcBef>
          <a:spcPct val="0"/>
        </a:spcBef>
        <a:buNone/>
        <a:defRPr lang="en-US" sz="2059" b="0" kern="1200" cap="none" spc="-37" baseline="0" dirty="0" smtClean="0">
          <a:ln w="3175">
            <a:noFill/>
          </a:ln>
          <a:solidFill>
            <a:schemeClr val="tx1"/>
          </a:soli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chemeClr val="tx1"/>
          </a:soli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solidFill>
            <a:schemeClr val="tx1"/>
          </a:soli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2"/>
          </a:soli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1"/>
          </a:soli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solidFill>
            <a:schemeClr val="tx1"/>
          </a:soli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35.tmp"/><Relationship Id="rId4" Type="http://schemas.openxmlformats.org/officeDocument/2006/relationships/image" Target="../media/image34.tmp"/></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hyperlink" Target="https://preview.flow.microsoft.com/en-us/blog/accessing-office-365-security-compliance-center-logs-from-microsoft-flow/" TargetMode="External"/><Relationship Id="rId7" Type="http://schemas.openxmlformats.org/officeDocument/2006/relationships/image" Target="../media/image43.emf"/><Relationship Id="rId2" Type="http://schemas.openxmlformats.org/officeDocument/2006/relationships/hyperlink" Target="https://preview.flow.microsoft.com/en-us/blog/automate-flow-governance/" TargetMode="Externa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emf"/><Relationship Id="rId4" Type="http://schemas.openxmlformats.org/officeDocument/2006/relationships/image" Target="../media/image40.emf"/><Relationship Id="rId9" Type="http://schemas.openxmlformats.org/officeDocument/2006/relationships/image" Target="../media/image45.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hyperlink" Target="https://aka.ms/powerappspowershell" TargetMode="External"/><Relationship Id="rId7"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hyperlink" Target="https://aka.ms/listpoweractivity" TargetMode="External"/><Relationship Id="rId2" Type="http://schemas.openxmlformats.org/officeDocument/2006/relationships/hyperlink" Target="https://aka.ms/downloadassetsscript" TargetMode="Externa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aka.ms/ppac"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aka.ms/ppac"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323528" y="2089861"/>
            <a:ext cx="3125915" cy="609398"/>
          </a:xfrm>
        </p:spPr>
        <p:txBody>
          <a:bodyPr/>
          <a:lstStyle/>
          <a:p>
            <a:r>
              <a:rPr lang="en-US" dirty="0"/>
              <a:t>Monitor</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434052" y="2715766"/>
            <a:ext cx="3125915" cy="323165"/>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100" dirty="0"/>
              <a:t>Microsoft Power Platform</a:t>
            </a:r>
          </a:p>
        </p:txBody>
      </p:sp>
      <p:graphicFrame>
        <p:nvGraphicFramePr>
          <p:cNvPr id="5" name="Diagram 4">
            <a:extLst>
              <a:ext uri="{FF2B5EF4-FFF2-40B4-BE49-F238E27FC236}">
                <a16:creationId xmlns:a16="http://schemas.microsoft.com/office/drawing/2014/main" id="{352BD8B5-AE55-47DF-9DFF-663A07A4A8E4}"/>
              </a:ext>
            </a:extLst>
          </p:cNvPr>
          <p:cNvGraphicFramePr/>
          <p:nvPr>
            <p:extLst>
              <p:ext uri="{D42A27DB-BD31-4B8C-83A1-F6EECF244321}">
                <p14:modId xmlns:p14="http://schemas.microsoft.com/office/powerpoint/2010/main" val="242335056"/>
              </p:ext>
            </p:extLst>
          </p:nvPr>
        </p:nvGraphicFramePr>
        <p:xfrm>
          <a:off x="1740785" y="3402723"/>
          <a:ext cx="7067661"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BDB71C21-E704-47B5-B1A8-36F41E86B90F}"/>
              </a:ext>
            </a:extLst>
          </p:cNvPr>
          <p:cNvSpPr txBox="1"/>
          <p:nvPr/>
        </p:nvSpPr>
        <p:spPr>
          <a:xfrm>
            <a:off x="423022" y="3361599"/>
            <a:ext cx="1252331" cy="1477328"/>
          </a:xfrm>
          <a:prstGeom prst="rect">
            <a:avLst/>
          </a:prstGeom>
          <a:noFill/>
        </p:spPr>
        <p:txBody>
          <a:bodyPr wrap="none" lIns="0" tIns="0" rIns="0" bIns="0" rtlCol="0">
            <a:spAutoFit/>
          </a:bodyPr>
          <a:lstStyle/>
          <a:p>
            <a:pPr algn="ctr"/>
            <a:r>
              <a:rPr lang="en-US" sz="3200" dirty="0">
                <a:gradFill>
                  <a:gsLst>
                    <a:gs pos="0">
                      <a:schemeClr val="tx1"/>
                    </a:gs>
                    <a:gs pos="86000">
                      <a:schemeClr val="tx1"/>
                    </a:gs>
                  </a:gsLst>
                  <a:lin ang="5400000" scaled="0"/>
                </a:gradFill>
              </a:rPr>
              <a:t>Govern</a:t>
            </a:r>
          </a:p>
          <a:p>
            <a:pPr algn="ctr"/>
            <a:r>
              <a:rPr lang="en-US" sz="3200" dirty="0">
                <a:gradFill>
                  <a:gsLst>
                    <a:gs pos="0">
                      <a:schemeClr val="tx1"/>
                    </a:gs>
                    <a:gs pos="86000">
                      <a:schemeClr val="tx1"/>
                    </a:gs>
                  </a:gsLst>
                  <a:lin ang="5400000" scaled="0"/>
                </a:gradFill>
              </a:rPr>
              <a:t>&amp; </a:t>
            </a:r>
          </a:p>
          <a:p>
            <a:pPr algn="ctr"/>
            <a:r>
              <a:rPr lang="en-US" sz="3200" dirty="0">
                <a:gradFill>
                  <a:gsLst>
                    <a:gs pos="0">
                      <a:schemeClr val="tx1"/>
                    </a:gs>
                    <a:gs pos="86000">
                      <a:schemeClr val="tx1"/>
                    </a:gs>
                  </a:gsLst>
                  <a:lin ang="5400000" scaled="0"/>
                </a:gradFill>
              </a:rPr>
              <a:t>Grow</a:t>
            </a:r>
          </a:p>
        </p:txBody>
      </p:sp>
      <p:graphicFrame>
        <p:nvGraphicFramePr>
          <p:cNvPr id="7" name="Diagram 6">
            <a:extLst>
              <a:ext uri="{FF2B5EF4-FFF2-40B4-BE49-F238E27FC236}">
                <a16:creationId xmlns:a16="http://schemas.microsoft.com/office/drawing/2014/main" id="{38BCB7D6-284F-4827-8540-5387C68210D1}"/>
              </a:ext>
            </a:extLst>
          </p:cNvPr>
          <p:cNvGraphicFramePr/>
          <p:nvPr>
            <p:extLst>
              <p:ext uri="{D42A27DB-BD31-4B8C-83A1-F6EECF244321}">
                <p14:modId xmlns:p14="http://schemas.microsoft.com/office/powerpoint/2010/main" val="4273109681"/>
              </p:ext>
            </p:extLst>
          </p:nvPr>
        </p:nvGraphicFramePr>
        <p:xfrm>
          <a:off x="1733252" y="4380231"/>
          <a:ext cx="5386095" cy="501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a:t>Database capacity entitlements</a:t>
            </a:r>
          </a:p>
        </p:txBody>
      </p:sp>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a:xfrm>
            <a:off x="271379" y="4837646"/>
            <a:ext cx="8690033" cy="88722"/>
          </a:xfrm>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
        <p:nvSpPr>
          <p:cNvPr id="8" name="Rectangle 7">
            <a:extLst>
              <a:ext uri="{FF2B5EF4-FFF2-40B4-BE49-F238E27FC236}">
                <a16:creationId xmlns:a16="http://schemas.microsoft.com/office/drawing/2014/main" id="{910A1062-E573-46A5-AB74-CB2C52B798ED}"/>
              </a:ext>
            </a:extLst>
          </p:cNvPr>
          <p:cNvSpPr/>
          <p:nvPr/>
        </p:nvSpPr>
        <p:spPr bwMode="auto">
          <a:xfrm>
            <a:off x="6109615" y="2369798"/>
            <a:ext cx="1313904" cy="103785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53B4BCFC-3F38-4ED2-AA55-CBFD649522AA}"/>
              </a:ext>
            </a:extLst>
          </p:cNvPr>
          <p:cNvSpPr>
            <a:spLocks noGrp="1"/>
          </p:cNvSpPr>
          <p:nvPr>
            <p:ph type="pic" sz="quarter" idx="12"/>
          </p:nvPr>
        </p:nvSpPr>
        <p:spPr/>
      </p:sp>
      <p:pic>
        <p:nvPicPr>
          <p:cNvPr id="9" name="Picture 8">
            <a:extLst>
              <a:ext uri="{FF2B5EF4-FFF2-40B4-BE49-F238E27FC236}">
                <a16:creationId xmlns:a16="http://schemas.microsoft.com/office/drawing/2014/main" id="{1B9C1315-215B-43A2-880E-F785DEC60ED1}"/>
              </a:ext>
            </a:extLst>
          </p:cNvPr>
          <p:cNvPicPr>
            <a:picLocks noChangeAspect="1"/>
          </p:cNvPicPr>
          <p:nvPr/>
        </p:nvPicPr>
        <p:blipFill>
          <a:blip r:embed="rId2"/>
          <a:stretch>
            <a:fillRect/>
          </a:stretch>
        </p:blipFill>
        <p:spPr>
          <a:xfrm>
            <a:off x="1720483" y="1203565"/>
            <a:ext cx="5812480" cy="3193670"/>
          </a:xfrm>
          <a:prstGeom prst="rect">
            <a:avLst/>
          </a:prstGeom>
        </p:spPr>
      </p:pic>
      <p:sp>
        <p:nvSpPr>
          <p:cNvPr id="10" name="Rectangle 9">
            <a:extLst>
              <a:ext uri="{FF2B5EF4-FFF2-40B4-BE49-F238E27FC236}">
                <a16:creationId xmlns:a16="http://schemas.microsoft.com/office/drawing/2014/main" id="{3683D20C-C466-47CC-8FB2-840D64B1CED6}"/>
              </a:ext>
            </a:extLst>
          </p:cNvPr>
          <p:cNvSpPr/>
          <p:nvPr/>
        </p:nvSpPr>
        <p:spPr bwMode="auto">
          <a:xfrm>
            <a:off x="7115372" y="2017321"/>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1B97471-9F13-41DC-9A5B-9E4BED0DF1BB}"/>
              </a:ext>
            </a:extLst>
          </p:cNvPr>
          <p:cNvSpPr/>
          <p:nvPr/>
        </p:nvSpPr>
        <p:spPr bwMode="auto">
          <a:xfrm>
            <a:off x="7115372" y="2387212"/>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FB207BAF-945A-4212-9B20-A3A075E3506D}"/>
              </a:ext>
            </a:extLst>
          </p:cNvPr>
          <p:cNvSpPr/>
          <p:nvPr/>
        </p:nvSpPr>
        <p:spPr bwMode="auto">
          <a:xfrm>
            <a:off x="6125646" y="2769667"/>
            <a:ext cx="1297873" cy="51685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A15B39CC-1D9E-4E3B-AF67-228921A613AB}"/>
              </a:ext>
            </a:extLst>
          </p:cNvPr>
          <p:cNvPicPr>
            <a:picLocks noChangeAspect="1"/>
          </p:cNvPicPr>
          <p:nvPr/>
        </p:nvPicPr>
        <p:blipFill>
          <a:blip r:embed="rId3"/>
          <a:stretch>
            <a:fillRect/>
          </a:stretch>
        </p:blipFill>
        <p:spPr>
          <a:xfrm>
            <a:off x="6153660" y="2703776"/>
            <a:ext cx="1297873" cy="230268"/>
          </a:xfrm>
          <a:prstGeom prst="rect">
            <a:avLst/>
          </a:prstGeom>
        </p:spPr>
      </p:pic>
      <p:sp>
        <p:nvSpPr>
          <p:cNvPr id="14" name="Rectangle 13">
            <a:extLst>
              <a:ext uri="{FF2B5EF4-FFF2-40B4-BE49-F238E27FC236}">
                <a16:creationId xmlns:a16="http://schemas.microsoft.com/office/drawing/2014/main" id="{4ACF1EDD-63A0-44E4-B7C4-9A97F14CFFD3}"/>
              </a:ext>
            </a:extLst>
          </p:cNvPr>
          <p:cNvSpPr/>
          <p:nvPr/>
        </p:nvSpPr>
        <p:spPr bwMode="auto">
          <a:xfrm>
            <a:off x="6961300" y="2769667"/>
            <a:ext cx="490232" cy="13322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588" b="1">
                <a:solidFill>
                  <a:srgbClr val="3C3C41"/>
                </a:solidFill>
                <a:latin typeface="Segoe UI"/>
                <a:ea typeface="Segoe UI" pitchFamily="34" charset="0"/>
                <a:cs typeface="Segoe UI" pitchFamily="34" charset="0"/>
              </a:rPr>
              <a:t>25 GB</a:t>
            </a:r>
          </a:p>
        </p:txBody>
      </p:sp>
    </p:spTree>
    <p:extLst>
      <p:ext uri="{BB962C8B-B14F-4D97-AF65-F5344CB8AC3E}">
        <p14:creationId xmlns:p14="http://schemas.microsoft.com/office/powerpoint/2010/main" val="32870309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a:t>Database capacity entitlements</a:t>
            </a:r>
          </a:p>
        </p:txBody>
      </p:sp>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
        <p:nvSpPr>
          <p:cNvPr id="8" name="Rectangle 7">
            <a:extLst>
              <a:ext uri="{FF2B5EF4-FFF2-40B4-BE49-F238E27FC236}">
                <a16:creationId xmlns:a16="http://schemas.microsoft.com/office/drawing/2014/main" id="{910A1062-E573-46A5-AB74-CB2C52B798ED}"/>
              </a:ext>
            </a:extLst>
          </p:cNvPr>
          <p:cNvSpPr/>
          <p:nvPr/>
        </p:nvSpPr>
        <p:spPr bwMode="auto">
          <a:xfrm>
            <a:off x="6109615" y="2369798"/>
            <a:ext cx="1313904" cy="103785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3683D20C-C466-47CC-8FB2-840D64B1CED6}"/>
              </a:ext>
            </a:extLst>
          </p:cNvPr>
          <p:cNvSpPr/>
          <p:nvPr/>
        </p:nvSpPr>
        <p:spPr bwMode="auto">
          <a:xfrm>
            <a:off x="7115372" y="2017321"/>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1B97471-9F13-41DC-9A5B-9E4BED0DF1BB}"/>
              </a:ext>
            </a:extLst>
          </p:cNvPr>
          <p:cNvSpPr/>
          <p:nvPr/>
        </p:nvSpPr>
        <p:spPr bwMode="auto">
          <a:xfrm>
            <a:off x="7115372" y="2387212"/>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FB207BAF-945A-4212-9B20-A3A075E3506D}"/>
              </a:ext>
            </a:extLst>
          </p:cNvPr>
          <p:cNvSpPr/>
          <p:nvPr/>
        </p:nvSpPr>
        <p:spPr bwMode="auto">
          <a:xfrm>
            <a:off x="6125646" y="2769667"/>
            <a:ext cx="1297873" cy="51685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 name="Picture Placeholder 7" descr="A screenshot of a social media post&#10;&#10;Description automatically generated">
            <a:extLst>
              <a:ext uri="{FF2B5EF4-FFF2-40B4-BE49-F238E27FC236}">
                <a16:creationId xmlns:a16="http://schemas.microsoft.com/office/drawing/2014/main" id="{8E1E7C1F-7DD6-428F-957F-080F38DE16E2}"/>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61" b="261"/>
          <a:stretch>
            <a:fillRect/>
          </a:stretch>
        </p:blipFill>
        <p:spPr>
          <a:xfrm>
            <a:off x="1679122" y="1164664"/>
            <a:ext cx="5874545" cy="3303985"/>
          </a:xfrm>
        </p:spPr>
      </p:pic>
    </p:spTree>
    <p:extLst>
      <p:ext uri="{BB962C8B-B14F-4D97-AF65-F5344CB8AC3E}">
        <p14:creationId xmlns:p14="http://schemas.microsoft.com/office/powerpoint/2010/main" val="136508223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a:t>Database capacity entitlements</a:t>
            </a:r>
          </a:p>
        </p:txBody>
      </p:sp>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
        <p:nvSpPr>
          <p:cNvPr id="8" name="Rectangle 7">
            <a:extLst>
              <a:ext uri="{FF2B5EF4-FFF2-40B4-BE49-F238E27FC236}">
                <a16:creationId xmlns:a16="http://schemas.microsoft.com/office/drawing/2014/main" id="{910A1062-E573-46A5-AB74-CB2C52B798ED}"/>
              </a:ext>
            </a:extLst>
          </p:cNvPr>
          <p:cNvSpPr/>
          <p:nvPr/>
        </p:nvSpPr>
        <p:spPr bwMode="auto">
          <a:xfrm>
            <a:off x="6109615" y="2369798"/>
            <a:ext cx="1313904" cy="103785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3683D20C-C466-47CC-8FB2-840D64B1CED6}"/>
              </a:ext>
            </a:extLst>
          </p:cNvPr>
          <p:cNvSpPr/>
          <p:nvPr/>
        </p:nvSpPr>
        <p:spPr bwMode="auto">
          <a:xfrm>
            <a:off x="7115372" y="2017321"/>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1B97471-9F13-41DC-9A5B-9E4BED0DF1BB}"/>
              </a:ext>
            </a:extLst>
          </p:cNvPr>
          <p:cNvSpPr/>
          <p:nvPr/>
        </p:nvSpPr>
        <p:spPr bwMode="auto">
          <a:xfrm>
            <a:off x="7115372" y="2387212"/>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FB207BAF-945A-4212-9B20-A3A075E3506D}"/>
              </a:ext>
            </a:extLst>
          </p:cNvPr>
          <p:cNvSpPr/>
          <p:nvPr/>
        </p:nvSpPr>
        <p:spPr bwMode="auto">
          <a:xfrm>
            <a:off x="6125646" y="2769667"/>
            <a:ext cx="1297873" cy="51685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1ECF39E0-63E0-48E2-8172-148E10359655}"/>
              </a:ext>
            </a:extLst>
          </p:cNvPr>
          <p:cNvSpPr>
            <a:spLocks noGrp="1"/>
          </p:cNvSpPr>
          <p:nvPr>
            <p:ph type="pic" sz="quarter" idx="12"/>
          </p:nvPr>
        </p:nvSpPr>
        <p:spPr/>
      </p:sp>
      <p:pic>
        <p:nvPicPr>
          <p:cNvPr id="13" name="Picture Placeholder 6" descr="A screenshot of a cell phone&#10;&#10;Description automatically generated">
            <a:extLst>
              <a:ext uri="{FF2B5EF4-FFF2-40B4-BE49-F238E27FC236}">
                <a16:creationId xmlns:a16="http://schemas.microsoft.com/office/drawing/2014/main" id="{00197451-4F8E-4DD1-B566-8DBB383CF38F}"/>
              </a:ext>
            </a:extLst>
          </p:cNvPr>
          <p:cNvPicPr>
            <a:picLocks noChangeAspect="1"/>
          </p:cNvPicPr>
          <p:nvPr/>
        </p:nvPicPr>
        <p:blipFill>
          <a:blip r:embed="rId2">
            <a:extLst>
              <a:ext uri="{28A0092B-C50C-407E-A947-70E740481C1C}">
                <a14:useLocalDpi xmlns:a14="http://schemas.microsoft.com/office/drawing/2010/main" val="0"/>
              </a:ext>
            </a:extLst>
          </a:blip>
          <a:srcRect t="12888" b="12888"/>
          <a:stretch>
            <a:fillRect/>
          </a:stretch>
        </p:blipFill>
        <p:spPr>
          <a:xfrm>
            <a:off x="1664455" y="1169230"/>
            <a:ext cx="5874545" cy="3303985"/>
          </a:xfrm>
          <a:prstGeom prst="rect">
            <a:avLst/>
          </a:prstGeom>
        </p:spPr>
      </p:pic>
    </p:spTree>
    <p:extLst>
      <p:ext uri="{BB962C8B-B14F-4D97-AF65-F5344CB8AC3E}">
        <p14:creationId xmlns:p14="http://schemas.microsoft.com/office/powerpoint/2010/main" val="30335073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88599"/>
            <a:ext cx="8263890" cy="415499"/>
          </a:xfrm>
        </p:spPr>
        <p:txBody>
          <a:bodyPr/>
          <a:lstStyle/>
          <a:p>
            <a:r>
              <a:rPr lang="en-US" dirty="0"/>
              <a:t>PowerApps </a:t>
            </a:r>
            <a:r>
              <a:rPr lang="en-US"/>
              <a:t>Admin Analytics </a:t>
            </a:r>
            <a:r>
              <a:rPr lang="en-US" dirty="0"/>
              <a:t>(Canvas Apps)</a:t>
            </a:r>
            <a:endParaRPr lang="en-US"/>
          </a:p>
        </p:txBody>
      </p:sp>
      <p:sp>
        <p:nvSpPr>
          <p:cNvPr id="4" name="TextBox 3">
            <a:extLst>
              <a:ext uri="{FF2B5EF4-FFF2-40B4-BE49-F238E27FC236}">
                <a16:creationId xmlns:a16="http://schemas.microsoft.com/office/drawing/2014/main" id="{FC93A8B2-26BB-4190-AC0B-B1F48AE61654}"/>
              </a:ext>
            </a:extLst>
          </p:cNvPr>
          <p:cNvSpPr txBox="1"/>
          <p:nvPr/>
        </p:nvSpPr>
        <p:spPr>
          <a:xfrm>
            <a:off x="635278" y="2748945"/>
            <a:ext cx="2152023" cy="1384995"/>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Active User  </a:t>
            </a:r>
          </a:p>
          <a:p>
            <a:pPr marL="942963" lvl="2" indent="-257175" defTabSz="685775">
              <a:buFont typeface="Courier New" panose="02070309020205020404" pitchFamily="49" charset="0"/>
              <a:buChar char="o"/>
            </a:pPr>
            <a:r>
              <a:rPr lang="en-US" sz="900" dirty="0">
                <a:solidFill>
                  <a:srgbClr val="000000"/>
                </a:solidFill>
                <a:latin typeface="Segoe UI"/>
              </a:rPr>
              <a:t>How many users are using the app</a:t>
            </a:r>
          </a:p>
          <a:p>
            <a:pPr marL="942963" lvl="2" indent="-257175" defTabSz="685775">
              <a:buFont typeface="Courier New" panose="02070309020205020404" pitchFamily="49" charset="0"/>
              <a:buChar char="o"/>
            </a:pPr>
            <a:r>
              <a:rPr lang="en-US" sz="900" dirty="0">
                <a:solidFill>
                  <a:srgbClr val="000000"/>
                </a:solidFill>
                <a:latin typeface="Segoe UI"/>
              </a:rPr>
              <a:t>Daily active usage</a:t>
            </a:r>
          </a:p>
          <a:p>
            <a:pPr marL="685788" lvl="2" defTabSz="685775"/>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Location  </a:t>
            </a:r>
          </a:p>
          <a:p>
            <a:pPr marL="942963" lvl="2" indent="-257175" defTabSz="685775">
              <a:buFont typeface="Courier New" panose="02070309020205020404" pitchFamily="49" charset="0"/>
              <a:buChar char="o"/>
            </a:pPr>
            <a:r>
              <a:rPr lang="en-US" sz="900" dirty="0">
                <a:solidFill>
                  <a:srgbClr val="000000"/>
                </a:solidFill>
                <a:latin typeface="Segoe UI"/>
              </a:rPr>
              <a:t>Where is the usage of apps</a:t>
            </a:r>
          </a:p>
          <a:p>
            <a:pPr marL="942963" lvl="2" indent="-257175" defTabSz="685775">
              <a:buFont typeface="Courier New" panose="02070309020205020404" pitchFamily="49" charset="0"/>
              <a:buChar char="o"/>
            </a:pPr>
            <a:r>
              <a:rPr lang="en-US" sz="900" dirty="0">
                <a:solidFill>
                  <a:srgbClr val="000000"/>
                </a:solidFill>
                <a:latin typeface="Segoe UI"/>
              </a:rPr>
              <a:t>Drill down by country</a:t>
            </a:r>
            <a:endParaRPr lang="en-US" sz="1200" dirty="0">
              <a:solidFill>
                <a:srgbClr val="000000"/>
              </a:solidFill>
              <a:latin typeface="Segoe UI"/>
            </a:endParaRPr>
          </a:p>
        </p:txBody>
      </p:sp>
      <p:grpSp>
        <p:nvGrpSpPr>
          <p:cNvPr id="7" name="Group 6">
            <a:extLst>
              <a:ext uri="{FF2B5EF4-FFF2-40B4-BE49-F238E27FC236}">
                <a16:creationId xmlns:a16="http://schemas.microsoft.com/office/drawing/2014/main" id="{E9295265-59A8-4E24-861E-288A917E24F0}"/>
              </a:ext>
            </a:extLst>
          </p:cNvPr>
          <p:cNvGrpSpPr/>
          <p:nvPr/>
        </p:nvGrpSpPr>
        <p:grpSpPr>
          <a:xfrm>
            <a:off x="1279528" y="1038884"/>
            <a:ext cx="863522" cy="1175274"/>
            <a:chOff x="2470418" y="1462828"/>
            <a:chExt cx="1151362" cy="1567032"/>
          </a:xfrm>
        </p:grpSpPr>
        <p:sp>
          <p:nvSpPr>
            <p:cNvPr id="9" name="Oval 8">
              <a:extLst>
                <a:ext uri="{FF2B5EF4-FFF2-40B4-BE49-F238E27FC236}">
                  <a16:creationId xmlns:a16="http://schemas.microsoft.com/office/drawing/2014/main" id="{56B0CAB6-D191-462A-B3CF-CE9015355D12}"/>
                </a:ext>
              </a:extLst>
            </p:cNvPr>
            <p:cNvSpPr/>
            <p:nvPr/>
          </p:nvSpPr>
          <p:spPr bwMode="auto">
            <a:xfrm>
              <a:off x="2470418"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1" name="Power BI">
              <a:extLst>
                <a:ext uri="{FF2B5EF4-FFF2-40B4-BE49-F238E27FC236}">
                  <a16:creationId xmlns:a16="http://schemas.microsoft.com/office/drawing/2014/main" id="{E773BE8F-4C4F-40D6-8D7E-47E2893F7E1F}"/>
                </a:ext>
              </a:extLst>
            </p:cNvPr>
            <p:cNvSpPr txBox="1"/>
            <p:nvPr/>
          </p:nvSpPr>
          <p:spPr>
            <a:xfrm>
              <a:off x="2470418"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dirty="0">
                  <a:solidFill>
                    <a:srgbClr val="1A1A1A"/>
                  </a:solidFill>
                </a:rPr>
                <a:t>Adoption</a:t>
              </a:r>
            </a:p>
          </p:txBody>
        </p:sp>
        <p:sp>
          <p:nvSpPr>
            <p:cNvPr id="13" name="Freeform 35">
              <a:extLst>
                <a:ext uri="{FF2B5EF4-FFF2-40B4-BE49-F238E27FC236}">
                  <a16:creationId xmlns:a16="http://schemas.microsoft.com/office/drawing/2014/main" id="{346014D8-AE81-4BDB-A448-730CC5B75B35}"/>
                </a:ext>
              </a:extLst>
            </p:cNvPr>
            <p:cNvSpPr>
              <a:spLocks noEditPoints="1"/>
            </p:cNvSpPr>
            <p:nvPr/>
          </p:nvSpPr>
          <p:spPr bwMode="black">
            <a:xfrm>
              <a:off x="2741562" y="1730137"/>
              <a:ext cx="609073" cy="61674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14" name="Group 13">
            <a:extLst>
              <a:ext uri="{FF2B5EF4-FFF2-40B4-BE49-F238E27FC236}">
                <a16:creationId xmlns:a16="http://schemas.microsoft.com/office/drawing/2014/main" id="{E7282656-D8E6-424B-A5B8-2FF25BB705ED}"/>
              </a:ext>
            </a:extLst>
          </p:cNvPr>
          <p:cNvGrpSpPr/>
          <p:nvPr/>
        </p:nvGrpSpPr>
        <p:grpSpPr>
          <a:xfrm>
            <a:off x="3863312" y="1038884"/>
            <a:ext cx="863522" cy="1175274"/>
            <a:chOff x="5048777" y="1462828"/>
            <a:chExt cx="1151362" cy="1567032"/>
          </a:xfrm>
        </p:grpSpPr>
        <p:sp>
          <p:nvSpPr>
            <p:cNvPr id="15" name="Oval 14">
              <a:extLst>
                <a:ext uri="{FF2B5EF4-FFF2-40B4-BE49-F238E27FC236}">
                  <a16:creationId xmlns:a16="http://schemas.microsoft.com/office/drawing/2014/main" id="{6E7B4AA4-266D-47A8-8533-163130691A4C}"/>
                </a:ext>
              </a:extLst>
            </p:cNvPr>
            <p:cNvSpPr/>
            <p:nvPr/>
          </p:nvSpPr>
          <p:spPr bwMode="auto">
            <a:xfrm>
              <a:off x="5048777"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6" name="Power BI">
              <a:extLst>
                <a:ext uri="{FF2B5EF4-FFF2-40B4-BE49-F238E27FC236}">
                  <a16:creationId xmlns:a16="http://schemas.microsoft.com/office/drawing/2014/main" id="{C4F0918F-B77A-45BB-B4E2-F73D1AAE149E}"/>
                </a:ext>
              </a:extLst>
            </p:cNvPr>
            <p:cNvSpPr txBox="1"/>
            <p:nvPr/>
          </p:nvSpPr>
          <p:spPr>
            <a:xfrm>
              <a:off x="5048777"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dirty="0">
                  <a:solidFill>
                    <a:srgbClr val="1A1A1A"/>
                  </a:solidFill>
                </a:rPr>
                <a:t>Usage</a:t>
              </a:r>
            </a:p>
          </p:txBody>
        </p:sp>
        <p:sp>
          <p:nvSpPr>
            <p:cNvPr id="17" name="Freeform 20">
              <a:extLst>
                <a:ext uri="{FF2B5EF4-FFF2-40B4-BE49-F238E27FC236}">
                  <a16:creationId xmlns:a16="http://schemas.microsoft.com/office/drawing/2014/main" id="{4CC728E6-319C-4939-9ADC-F45C9785A0CC}"/>
                </a:ext>
              </a:extLst>
            </p:cNvPr>
            <p:cNvSpPr>
              <a:spLocks noEditPoints="1"/>
            </p:cNvSpPr>
            <p:nvPr/>
          </p:nvSpPr>
          <p:spPr bwMode="black">
            <a:xfrm>
              <a:off x="5350086" y="1730137"/>
              <a:ext cx="574852" cy="471887"/>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18" name="Group 17">
            <a:extLst>
              <a:ext uri="{FF2B5EF4-FFF2-40B4-BE49-F238E27FC236}">
                <a16:creationId xmlns:a16="http://schemas.microsoft.com/office/drawing/2014/main" id="{75A5440D-AE83-42E2-A5A8-625DEDC4C882}"/>
              </a:ext>
            </a:extLst>
          </p:cNvPr>
          <p:cNvGrpSpPr/>
          <p:nvPr/>
        </p:nvGrpSpPr>
        <p:grpSpPr>
          <a:xfrm>
            <a:off x="6304181" y="1048338"/>
            <a:ext cx="1149352" cy="1165820"/>
            <a:chOff x="7480902" y="1462828"/>
            <a:chExt cx="1532469" cy="1554426"/>
          </a:xfrm>
        </p:grpSpPr>
        <p:sp>
          <p:nvSpPr>
            <p:cNvPr id="19" name="Oval 18">
              <a:extLst>
                <a:ext uri="{FF2B5EF4-FFF2-40B4-BE49-F238E27FC236}">
                  <a16:creationId xmlns:a16="http://schemas.microsoft.com/office/drawing/2014/main" id="{B90E490C-069A-493D-96A3-224B82728532}"/>
                </a:ext>
              </a:extLst>
            </p:cNvPr>
            <p:cNvSpPr/>
            <p:nvPr/>
          </p:nvSpPr>
          <p:spPr bwMode="auto">
            <a:xfrm>
              <a:off x="7627136"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20" name="Power BI">
              <a:extLst>
                <a:ext uri="{FF2B5EF4-FFF2-40B4-BE49-F238E27FC236}">
                  <a16:creationId xmlns:a16="http://schemas.microsoft.com/office/drawing/2014/main" id="{7C7B9F07-6373-491E-A41D-F36795D97BD9}"/>
                </a:ext>
              </a:extLst>
            </p:cNvPr>
            <p:cNvSpPr txBox="1"/>
            <p:nvPr/>
          </p:nvSpPr>
          <p:spPr>
            <a:xfrm>
              <a:off x="7480902" y="2709478"/>
              <a:ext cx="1532469"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dirty="0">
                  <a:solidFill>
                    <a:srgbClr val="1A1A1A"/>
                  </a:solidFill>
                </a:rPr>
                <a:t>Health</a:t>
              </a:r>
            </a:p>
          </p:txBody>
        </p:sp>
        <p:sp>
          <p:nvSpPr>
            <p:cNvPr id="21" name="Freeform 81">
              <a:extLst>
                <a:ext uri="{FF2B5EF4-FFF2-40B4-BE49-F238E27FC236}">
                  <a16:creationId xmlns:a16="http://schemas.microsoft.com/office/drawing/2014/main" id="{99C446F0-25BF-4617-A3A9-6897757FFED7}"/>
                </a:ext>
              </a:extLst>
            </p:cNvPr>
            <p:cNvSpPr>
              <a:spLocks/>
            </p:cNvSpPr>
            <p:nvPr/>
          </p:nvSpPr>
          <p:spPr bwMode="black">
            <a:xfrm>
              <a:off x="7990677" y="1677225"/>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22" name="TextBox 21">
            <a:extLst>
              <a:ext uri="{FF2B5EF4-FFF2-40B4-BE49-F238E27FC236}">
                <a16:creationId xmlns:a16="http://schemas.microsoft.com/office/drawing/2014/main" id="{7D33265A-EAC1-4536-920A-4968E9ABCC2F}"/>
              </a:ext>
            </a:extLst>
          </p:cNvPr>
          <p:cNvSpPr txBox="1"/>
          <p:nvPr/>
        </p:nvSpPr>
        <p:spPr>
          <a:xfrm>
            <a:off x="3219062" y="2748946"/>
            <a:ext cx="2152023" cy="923330"/>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App usage  </a:t>
            </a:r>
          </a:p>
          <a:p>
            <a:pPr marL="942963" lvl="2" indent="-257175" defTabSz="685775">
              <a:buFont typeface="Courier New" panose="02070309020205020404" pitchFamily="49" charset="0"/>
              <a:buChar char="o"/>
            </a:pPr>
            <a:r>
              <a:rPr lang="en-US" sz="900" dirty="0">
                <a:solidFill>
                  <a:srgbClr val="000000"/>
                </a:solidFill>
                <a:latin typeface="Segoe UI"/>
              </a:rPr>
              <a:t>App launches across device platform</a:t>
            </a:r>
          </a:p>
          <a:p>
            <a:pPr marL="942963" lvl="2" indent="-257175" defTabSz="685775">
              <a:buFont typeface="Courier New" panose="02070309020205020404" pitchFamily="49" charset="0"/>
              <a:buChar char="o"/>
            </a:pPr>
            <a:r>
              <a:rPr lang="en-US" sz="900" dirty="0">
                <a:solidFill>
                  <a:srgbClr val="000000"/>
                </a:solidFill>
                <a:latin typeface="Segoe UI"/>
              </a:rPr>
              <a:t>App launches across player version</a:t>
            </a:r>
          </a:p>
          <a:p>
            <a:pPr marL="600075" lvl="1" indent="-257175" defTabSz="685775">
              <a:buFont typeface="Courier New" panose="02070309020205020404" pitchFamily="49" charset="0"/>
              <a:buChar char="o"/>
            </a:pPr>
            <a:endParaRPr lang="en-US" sz="1200" dirty="0">
              <a:solidFill>
                <a:srgbClr val="000000"/>
              </a:solidFill>
              <a:latin typeface="Segoe UI"/>
            </a:endParaRPr>
          </a:p>
        </p:txBody>
      </p:sp>
      <p:sp>
        <p:nvSpPr>
          <p:cNvPr id="23" name="TextBox 22">
            <a:extLst>
              <a:ext uri="{FF2B5EF4-FFF2-40B4-BE49-F238E27FC236}">
                <a16:creationId xmlns:a16="http://schemas.microsoft.com/office/drawing/2014/main" id="{FC30C557-428A-4522-813B-97731B86AC35}"/>
              </a:ext>
            </a:extLst>
          </p:cNvPr>
          <p:cNvSpPr txBox="1"/>
          <p:nvPr/>
        </p:nvSpPr>
        <p:spPr>
          <a:xfrm>
            <a:off x="5802845" y="2748945"/>
            <a:ext cx="2152023" cy="2077492"/>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Service Performance </a:t>
            </a:r>
          </a:p>
          <a:p>
            <a:pPr marL="942963" lvl="2" indent="-257175" defTabSz="685775">
              <a:buFont typeface="Courier New" panose="02070309020205020404" pitchFamily="49" charset="0"/>
              <a:buChar char="o"/>
            </a:pPr>
            <a:r>
              <a:rPr lang="en-US" sz="900" dirty="0">
                <a:solidFill>
                  <a:srgbClr val="000000"/>
                </a:solidFill>
                <a:latin typeface="Segoe UI"/>
              </a:rPr>
              <a:t>Best performing service</a:t>
            </a:r>
          </a:p>
          <a:p>
            <a:pPr marL="942963" lvl="2" indent="-257175" defTabSz="685775">
              <a:buFont typeface="Courier New" panose="02070309020205020404" pitchFamily="49" charset="0"/>
              <a:buChar char="o"/>
            </a:pPr>
            <a:r>
              <a:rPr lang="en-US" sz="900" dirty="0">
                <a:solidFill>
                  <a:srgbClr val="000000"/>
                </a:solidFill>
                <a:latin typeface="Segoe UI"/>
              </a:rPr>
              <a:t>Least performing service</a:t>
            </a:r>
          </a:p>
          <a:p>
            <a:pPr marL="942963" lvl="2" indent="-257175" defTabSz="685775">
              <a:buFont typeface="Courier New" panose="02070309020205020404" pitchFamily="49" charset="0"/>
              <a:buChar char="o"/>
            </a:pPr>
            <a:r>
              <a:rPr lang="en-US" sz="900" dirty="0">
                <a:solidFill>
                  <a:srgbClr val="000000"/>
                </a:solidFill>
                <a:latin typeface="Segoe UI"/>
              </a:rPr>
              <a:t>Service response time</a:t>
            </a:r>
          </a:p>
          <a:p>
            <a:pPr marL="942963" lvl="2" indent="-257175" defTabSz="685775">
              <a:buFont typeface="Courier New" panose="02070309020205020404" pitchFamily="49" charset="0"/>
              <a:buChar char="o"/>
            </a:pPr>
            <a:r>
              <a:rPr lang="en-US" sz="900" dirty="0">
                <a:solidFill>
                  <a:srgbClr val="000000"/>
                </a:solidFill>
                <a:latin typeface="Segoe UI"/>
              </a:rPr>
              <a:t>And more</a:t>
            </a:r>
          </a:p>
          <a:p>
            <a:pPr marL="942963" lvl="2" indent="-257175" defTabSz="685775">
              <a:buFont typeface="Courier New" panose="02070309020205020404" pitchFamily="49" charset="0"/>
              <a:buChar char="o"/>
            </a:pPr>
            <a:endParaRPr lang="en-US" sz="9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Error reporting  </a:t>
            </a:r>
          </a:p>
          <a:p>
            <a:pPr marL="942963" lvl="2" indent="-257175" defTabSz="685775">
              <a:buFont typeface="Courier New" panose="02070309020205020404" pitchFamily="49" charset="0"/>
              <a:buChar char="o"/>
            </a:pPr>
            <a:r>
              <a:rPr lang="en-US" sz="900" dirty="0">
                <a:solidFill>
                  <a:srgbClr val="000000"/>
                </a:solidFill>
                <a:latin typeface="Segoe UI"/>
              </a:rPr>
              <a:t>Apps by toast error count</a:t>
            </a:r>
          </a:p>
          <a:p>
            <a:pPr marL="942963" lvl="2" indent="-257175" defTabSz="685775">
              <a:buFont typeface="Courier New" panose="02070309020205020404" pitchFamily="49" charset="0"/>
              <a:buChar char="o"/>
            </a:pPr>
            <a:r>
              <a:rPr lang="en-US" sz="900" dirty="0">
                <a:solidFill>
                  <a:srgbClr val="000000"/>
                </a:solidFill>
                <a:latin typeface="Segoe UI"/>
              </a:rPr>
              <a:t>Toast error trend</a:t>
            </a:r>
          </a:p>
          <a:p>
            <a:pPr marL="942963" lvl="2" indent="-257175" defTabSz="685775">
              <a:buFont typeface="Courier New" panose="02070309020205020404" pitchFamily="49" charset="0"/>
              <a:buChar char="o"/>
            </a:pPr>
            <a:r>
              <a:rPr lang="en-US" sz="900" dirty="0">
                <a:solidFill>
                  <a:srgbClr val="000000"/>
                </a:solidFill>
                <a:latin typeface="Segoe UI"/>
              </a:rPr>
              <a:t>Error breakdown by </a:t>
            </a:r>
            <a:r>
              <a:rPr lang="en-US" sz="900" dirty="0" err="1">
                <a:solidFill>
                  <a:srgbClr val="000000"/>
                </a:solidFill>
                <a:latin typeface="Segoe UI"/>
              </a:rPr>
              <a:t>httpstatus</a:t>
            </a:r>
            <a:endParaRPr lang="en-US" sz="900" dirty="0">
              <a:solidFill>
                <a:srgbClr val="000000"/>
              </a:solidFill>
              <a:latin typeface="Segoe UI"/>
            </a:endParaRPr>
          </a:p>
          <a:p>
            <a:pPr marL="942963" lvl="2" indent="-257175" defTabSz="685775">
              <a:buFont typeface="Courier New" panose="02070309020205020404" pitchFamily="49" charset="0"/>
              <a:buChar char="o"/>
            </a:pPr>
            <a:endParaRPr lang="en-US" sz="1200" dirty="0">
              <a:solidFill>
                <a:srgbClr val="000000"/>
              </a:solidFill>
              <a:latin typeface="Segoe UI"/>
            </a:endParaRPr>
          </a:p>
        </p:txBody>
      </p:sp>
    </p:spTree>
    <p:extLst>
      <p:ext uri="{BB962C8B-B14F-4D97-AF65-F5344CB8AC3E}">
        <p14:creationId xmlns:p14="http://schemas.microsoft.com/office/powerpoint/2010/main" val="994461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E211947-8778-4739-9F77-FF4BE6E9F5D8}"/>
              </a:ext>
            </a:extLst>
          </p:cNvPr>
          <p:cNvPicPr>
            <a:picLocks noChangeAspect="1"/>
          </p:cNvPicPr>
          <p:nvPr/>
        </p:nvPicPr>
        <p:blipFill>
          <a:blip r:embed="rId3"/>
          <a:stretch>
            <a:fillRect/>
          </a:stretch>
        </p:blipFill>
        <p:spPr>
          <a:xfrm>
            <a:off x="555926" y="0"/>
            <a:ext cx="8032148" cy="5143500"/>
          </a:xfrm>
          <a:prstGeom prst="rect">
            <a:avLst/>
          </a:prstGeom>
        </p:spPr>
      </p:pic>
    </p:spTree>
    <p:extLst>
      <p:ext uri="{BB962C8B-B14F-4D97-AF65-F5344CB8AC3E}">
        <p14:creationId xmlns:p14="http://schemas.microsoft.com/office/powerpoint/2010/main" val="307002582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88599"/>
            <a:ext cx="8263890" cy="415499"/>
          </a:xfrm>
        </p:spPr>
        <p:txBody>
          <a:bodyPr/>
          <a:lstStyle/>
          <a:p>
            <a:r>
              <a:rPr lang="en-US" dirty="0"/>
              <a:t>Common Data Service Admin Analytics </a:t>
            </a:r>
          </a:p>
        </p:txBody>
      </p:sp>
      <p:sp>
        <p:nvSpPr>
          <p:cNvPr id="4" name="TextBox 3">
            <a:extLst>
              <a:ext uri="{FF2B5EF4-FFF2-40B4-BE49-F238E27FC236}">
                <a16:creationId xmlns:a16="http://schemas.microsoft.com/office/drawing/2014/main" id="{FC93A8B2-26BB-4190-AC0B-B1F48AE61654}"/>
              </a:ext>
            </a:extLst>
          </p:cNvPr>
          <p:cNvSpPr txBox="1"/>
          <p:nvPr/>
        </p:nvSpPr>
        <p:spPr>
          <a:xfrm>
            <a:off x="435134" y="2628860"/>
            <a:ext cx="2462022" cy="2215991"/>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#of Active users</a:t>
            </a: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Active user trends</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Top active users</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Mode of access</a:t>
            </a:r>
          </a:p>
          <a:p>
            <a:pPr marL="942963" lvl="2" indent="-257175" defTabSz="685775">
              <a:buFont typeface="Courier New" panose="02070309020205020404" pitchFamily="49" charset="0"/>
              <a:buChar char="o"/>
            </a:pPr>
            <a:r>
              <a:rPr lang="en-US" sz="1200" dirty="0">
                <a:solidFill>
                  <a:srgbClr val="000000"/>
                </a:solidFill>
                <a:latin typeface="Segoe UI"/>
              </a:rPr>
              <a:t>By OS</a:t>
            </a:r>
          </a:p>
          <a:p>
            <a:pPr marL="942963" lvl="2" indent="-257175" defTabSz="685775">
              <a:buFont typeface="Courier New" panose="02070309020205020404" pitchFamily="49" charset="0"/>
              <a:buChar char="o"/>
            </a:pPr>
            <a:r>
              <a:rPr lang="en-US" sz="1200" dirty="0">
                <a:solidFill>
                  <a:srgbClr val="000000"/>
                </a:solidFill>
                <a:latin typeface="Segoe UI"/>
              </a:rPr>
              <a:t>Device type</a:t>
            </a:r>
          </a:p>
          <a:p>
            <a:pPr marL="942963" lvl="2" indent="-257175" defTabSz="685775">
              <a:buFont typeface="Courier New" panose="02070309020205020404" pitchFamily="49" charset="0"/>
              <a:buChar char="o"/>
            </a:pPr>
            <a:r>
              <a:rPr lang="en-US" sz="1200" dirty="0">
                <a:solidFill>
                  <a:srgbClr val="000000"/>
                </a:solidFill>
                <a:latin typeface="Segoe UI"/>
              </a:rPr>
              <a:t>Browser</a:t>
            </a:r>
          </a:p>
          <a:p>
            <a:pPr marL="942963" lvl="2" indent="-257175" defTabSz="685775">
              <a:buFont typeface="Courier New" panose="02070309020205020404" pitchFamily="49" charset="0"/>
              <a:buChar char="o"/>
            </a:pPr>
            <a:r>
              <a:rPr lang="en-US" sz="1200" dirty="0">
                <a:solidFill>
                  <a:srgbClr val="000000"/>
                </a:solidFill>
                <a:latin typeface="Segoe UI"/>
              </a:rPr>
              <a:t>And more</a:t>
            </a:r>
          </a:p>
          <a:p>
            <a:pPr marL="342900" lvl="1" defTabSz="685775"/>
            <a:endParaRPr lang="en-US" sz="1200" dirty="0">
              <a:solidFill>
                <a:srgbClr val="000000"/>
              </a:solidFill>
              <a:latin typeface="Segoe UI"/>
            </a:endParaRPr>
          </a:p>
        </p:txBody>
      </p:sp>
      <p:grpSp>
        <p:nvGrpSpPr>
          <p:cNvPr id="3" name="Group 2">
            <a:extLst>
              <a:ext uri="{FF2B5EF4-FFF2-40B4-BE49-F238E27FC236}">
                <a16:creationId xmlns:a16="http://schemas.microsoft.com/office/drawing/2014/main" id="{332C7F02-5ADC-4D51-A403-6C36BD3AAA3E}"/>
              </a:ext>
            </a:extLst>
          </p:cNvPr>
          <p:cNvGrpSpPr/>
          <p:nvPr/>
        </p:nvGrpSpPr>
        <p:grpSpPr>
          <a:xfrm>
            <a:off x="1234384" y="1103564"/>
            <a:ext cx="863522" cy="1175274"/>
            <a:chOff x="2470418" y="1462828"/>
            <a:chExt cx="1151362" cy="1567032"/>
          </a:xfrm>
        </p:grpSpPr>
        <p:sp>
          <p:nvSpPr>
            <p:cNvPr id="10" name="Oval 9">
              <a:extLst>
                <a:ext uri="{FF2B5EF4-FFF2-40B4-BE49-F238E27FC236}">
                  <a16:creationId xmlns:a16="http://schemas.microsoft.com/office/drawing/2014/main" id="{9EC94E19-A579-4F8D-8D1B-60740844E18F}"/>
                </a:ext>
              </a:extLst>
            </p:cNvPr>
            <p:cNvSpPr/>
            <p:nvPr/>
          </p:nvSpPr>
          <p:spPr bwMode="auto">
            <a:xfrm>
              <a:off x="2470418"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3" name="Power BI">
              <a:extLst>
                <a:ext uri="{FF2B5EF4-FFF2-40B4-BE49-F238E27FC236}">
                  <a16:creationId xmlns:a16="http://schemas.microsoft.com/office/drawing/2014/main" id="{C8B8B970-B0FA-443D-930D-32D4BF77250E}"/>
                </a:ext>
              </a:extLst>
            </p:cNvPr>
            <p:cNvSpPr txBox="1"/>
            <p:nvPr/>
          </p:nvSpPr>
          <p:spPr>
            <a:xfrm>
              <a:off x="2470418"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dirty="0">
                  <a:solidFill>
                    <a:srgbClr val="1A1A1A"/>
                  </a:solidFill>
                </a:rPr>
                <a:t>Adoption</a:t>
              </a:r>
            </a:p>
          </p:txBody>
        </p:sp>
        <p:sp>
          <p:nvSpPr>
            <p:cNvPr id="18" name="Freeform 35">
              <a:extLst>
                <a:ext uri="{FF2B5EF4-FFF2-40B4-BE49-F238E27FC236}">
                  <a16:creationId xmlns:a16="http://schemas.microsoft.com/office/drawing/2014/main" id="{3EC893AB-1ABE-4C57-99DE-269E711A146D}"/>
                </a:ext>
              </a:extLst>
            </p:cNvPr>
            <p:cNvSpPr>
              <a:spLocks noEditPoints="1"/>
            </p:cNvSpPr>
            <p:nvPr/>
          </p:nvSpPr>
          <p:spPr bwMode="black">
            <a:xfrm>
              <a:off x="2741562" y="1730137"/>
              <a:ext cx="609073" cy="61674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5" name="Group 4">
            <a:extLst>
              <a:ext uri="{FF2B5EF4-FFF2-40B4-BE49-F238E27FC236}">
                <a16:creationId xmlns:a16="http://schemas.microsoft.com/office/drawing/2014/main" id="{1A4BAACE-05D9-40B8-AF72-2B41A47CD4F1}"/>
              </a:ext>
            </a:extLst>
          </p:cNvPr>
          <p:cNvGrpSpPr/>
          <p:nvPr/>
        </p:nvGrpSpPr>
        <p:grpSpPr>
          <a:xfrm>
            <a:off x="4140239" y="1103564"/>
            <a:ext cx="863522" cy="1175274"/>
            <a:chOff x="5048777" y="1462828"/>
            <a:chExt cx="1151362" cy="1567032"/>
          </a:xfrm>
        </p:grpSpPr>
        <p:sp>
          <p:nvSpPr>
            <p:cNvPr id="14" name="Oval 13">
              <a:extLst>
                <a:ext uri="{FF2B5EF4-FFF2-40B4-BE49-F238E27FC236}">
                  <a16:creationId xmlns:a16="http://schemas.microsoft.com/office/drawing/2014/main" id="{185996FE-A5DC-4555-8197-23B0A3BA8C1B}"/>
                </a:ext>
              </a:extLst>
            </p:cNvPr>
            <p:cNvSpPr/>
            <p:nvPr/>
          </p:nvSpPr>
          <p:spPr bwMode="auto">
            <a:xfrm>
              <a:off x="5048777"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5" name="Power BI">
              <a:extLst>
                <a:ext uri="{FF2B5EF4-FFF2-40B4-BE49-F238E27FC236}">
                  <a16:creationId xmlns:a16="http://schemas.microsoft.com/office/drawing/2014/main" id="{F7DB11EB-EBC2-40F9-9448-54832BC8CE12}"/>
                </a:ext>
              </a:extLst>
            </p:cNvPr>
            <p:cNvSpPr txBox="1"/>
            <p:nvPr/>
          </p:nvSpPr>
          <p:spPr>
            <a:xfrm>
              <a:off x="5048777"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dirty="0">
                  <a:solidFill>
                    <a:srgbClr val="1A1A1A"/>
                  </a:solidFill>
                </a:rPr>
                <a:t>Usage</a:t>
              </a:r>
            </a:p>
          </p:txBody>
        </p:sp>
        <p:sp>
          <p:nvSpPr>
            <p:cNvPr id="20" name="Freeform 20">
              <a:extLst>
                <a:ext uri="{FF2B5EF4-FFF2-40B4-BE49-F238E27FC236}">
                  <a16:creationId xmlns:a16="http://schemas.microsoft.com/office/drawing/2014/main" id="{DC98E921-9C6B-42F3-B542-91331DE114BA}"/>
                </a:ext>
              </a:extLst>
            </p:cNvPr>
            <p:cNvSpPr>
              <a:spLocks noEditPoints="1"/>
            </p:cNvSpPr>
            <p:nvPr/>
          </p:nvSpPr>
          <p:spPr bwMode="black">
            <a:xfrm>
              <a:off x="5350086" y="1730137"/>
              <a:ext cx="574852" cy="471887"/>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22" name="Group 21">
            <a:extLst>
              <a:ext uri="{FF2B5EF4-FFF2-40B4-BE49-F238E27FC236}">
                <a16:creationId xmlns:a16="http://schemas.microsoft.com/office/drawing/2014/main" id="{0B6943B3-A556-4C69-A7E9-FA3607EC12A4}"/>
              </a:ext>
            </a:extLst>
          </p:cNvPr>
          <p:cNvGrpSpPr/>
          <p:nvPr/>
        </p:nvGrpSpPr>
        <p:grpSpPr>
          <a:xfrm>
            <a:off x="7001422" y="1103563"/>
            <a:ext cx="1082872" cy="1165820"/>
            <a:chOff x="7480902" y="1462828"/>
            <a:chExt cx="1443829" cy="1554426"/>
          </a:xfrm>
        </p:grpSpPr>
        <p:sp>
          <p:nvSpPr>
            <p:cNvPr id="16" name="Oval 15">
              <a:extLst>
                <a:ext uri="{FF2B5EF4-FFF2-40B4-BE49-F238E27FC236}">
                  <a16:creationId xmlns:a16="http://schemas.microsoft.com/office/drawing/2014/main" id="{32080DCF-6D66-44A8-B18B-FAA12A5B646E}"/>
                </a:ext>
              </a:extLst>
            </p:cNvPr>
            <p:cNvSpPr/>
            <p:nvPr/>
          </p:nvSpPr>
          <p:spPr bwMode="auto">
            <a:xfrm>
              <a:off x="7627136"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7" name="Power BI">
              <a:extLst>
                <a:ext uri="{FF2B5EF4-FFF2-40B4-BE49-F238E27FC236}">
                  <a16:creationId xmlns:a16="http://schemas.microsoft.com/office/drawing/2014/main" id="{505861A1-9E16-493B-93E8-6BF2CFA172A2}"/>
                </a:ext>
              </a:extLst>
            </p:cNvPr>
            <p:cNvSpPr txBox="1"/>
            <p:nvPr/>
          </p:nvSpPr>
          <p:spPr>
            <a:xfrm>
              <a:off x="7480902" y="2709478"/>
              <a:ext cx="1443829"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dirty="0">
                  <a:solidFill>
                    <a:srgbClr val="1A1A1A"/>
                  </a:solidFill>
                </a:rPr>
                <a:t>Health</a:t>
              </a:r>
            </a:p>
          </p:txBody>
        </p:sp>
        <p:sp>
          <p:nvSpPr>
            <p:cNvPr id="21" name="Freeform 81">
              <a:extLst>
                <a:ext uri="{FF2B5EF4-FFF2-40B4-BE49-F238E27FC236}">
                  <a16:creationId xmlns:a16="http://schemas.microsoft.com/office/drawing/2014/main" id="{D4953C73-2C8C-4ACC-90D1-64474D43CC8A}"/>
                </a:ext>
              </a:extLst>
            </p:cNvPr>
            <p:cNvSpPr>
              <a:spLocks/>
            </p:cNvSpPr>
            <p:nvPr/>
          </p:nvSpPr>
          <p:spPr bwMode="black">
            <a:xfrm>
              <a:off x="7990677" y="1677225"/>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23" name="TextBox 22">
            <a:extLst>
              <a:ext uri="{FF2B5EF4-FFF2-40B4-BE49-F238E27FC236}">
                <a16:creationId xmlns:a16="http://schemas.microsoft.com/office/drawing/2014/main" id="{D58CAC72-B560-4B5D-8563-D0EDD8F29D1B}"/>
              </a:ext>
            </a:extLst>
          </p:cNvPr>
          <p:cNvSpPr txBox="1"/>
          <p:nvPr/>
        </p:nvSpPr>
        <p:spPr>
          <a:xfrm>
            <a:off x="6477466" y="2425892"/>
            <a:ext cx="2130785" cy="2308324"/>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System jobs analysis</a:t>
            </a:r>
          </a:p>
          <a:p>
            <a:pPr marL="942963" lvl="2" indent="-257175" defTabSz="685775">
              <a:buFont typeface="Courier New" panose="02070309020205020404" pitchFamily="49" charset="0"/>
              <a:buChar char="o"/>
            </a:pPr>
            <a:r>
              <a:rPr lang="en-US" sz="900" dirty="0">
                <a:solidFill>
                  <a:srgbClr val="000000"/>
                </a:solidFill>
                <a:latin typeface="Segoe UI"/>
              </a:rPr>
              <a:t>Pass rate</a:t>
            </a:r>
          </a:p>
          <a:p>
            <a:pPr marL="942963" lvl="2" indent="-257175" defTabSz="685775">
              <a:buFont typeface="Courier New" panose="02070309020205020404" pitchFamily="49" charset="0"/>
              <a:buChar char="o"/>
            </a:pPr>
            <a:r>
              <a:rPr lang="en-US" sz="900" dirty="0">
                <a:solidFill>
                  <a:srgbClr val="000000"/>
                </a:solidFill>
                <a:latin typeface="Segoe UI"/>
              </a:rPr>
              <a:t>Throughput</a:t>
            </a:r>
          </a:p>
          <a:p>
            <a:pPr marL="942963" lvl="2" indent="-257175" defTabSz="685775">
              <a:buFont typeface="Courier New" panose="02070309020205020404" pitchFamily="49" charset="0"/>
              <a:buChar char="o"/>
            </a:pPr>
            <a:r>
              <a:rPr lang="en-US" sz="900" dirty="0">
                <a:solidFill>
                  <a:srgbClr val="000000"/>
                </a:solidFill>
                <a:latin typeface="Segoe UI"/>
              </a:rPr>
              <a:t>Top failures</a:t>
            </a:r>
          </a:p>
          <a:p>
            <a:pPr marL="942963" lvl="2" indent="-257175" defTabSz="685775">
              <a:buFont typeface="Courier New" panose="02070309020205020404" pitchFamily="49" charset="0"/>
              <a:buChar char="o"/>
            </a:pPr>
            <a:r>
              <a:rPr lang="en-US" sz="900" dirty="0">
                <a:solidFill>
                  <a:srgbClr val="000000"/>
                </a:solidFill>
                <a:latin typeface="Segoe UI"/>
              </a:rPr>
              <a:t>Backlog</a:t>
            </a: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Plug-in analysis</a:t>
            </a:r>
          </a:p>
          <a:p>
            <a:pPr marL="942963" lvl="2" indent="-257175" defTabSz="685775">
              <a:buFont typeface="Courier New" panose="02070309020205020404" pitchFamily="49" charset="0"/>
              <a:buChar char="o"/>
            </a:pPr>
            <a:r>
              <a:rPr lang="en-US" sz="900" dirty="0">
                <a:solidFill>
                  <a:srgbClr val="000000"/>
                </a:solidFill>
                <a:latin typeface="Segoe UI"/>
              </a:rPr>
              <a:t>Pass rate</a:t>
            </a:r>
          </a:p>
          <a:p>
            <a:pPr marL="942963" lvl="2" indent="-257175" defTabSz="685775">
              <a:buFont typeface="Courier New" panose="02070309020205020404" pitchFamily="49" charset="0"/>
              <a:buChar char="o"/>
            </a:pPr>
            <a:r>
              <a:rPr lang="en-US" sz="900" dirty="0">
                <a:solidFill>
                  <a:srgbClr val="000000"/>
                </a:solidFill>
                <a:latin typeface="Segoe UI"/>
              </a:rPr>
              <a:t>Execution time</a:t>
            </a:r>
          </a:p>
          <a:p>
            <a:pPr marL="942963" lvl="2" indent="-257175" defTabSz="685775">
              <a:buFont typeface="Courier New" panose="02070309020205020404" pitchFamily="49" charset="0"/>
              <a:buChar char="o"/>
            </a:pPr>
            <a:r>
              <a:rPr lang="en-US" sz="900" dirty="0">
                <a:solidFill>
                  <a:srgbClr val="000000"/>
                </a:solidFill>
                <a:latin typeface="Segoe UI"/>
              </a:rPr>
              <a:t>Top failures</a:t>
            </a: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API calls analysis</a:t>
            </a:r>
          </a:p>
          <a:p>
            <a:pPr marL="942963" lvl="2" indent="-257175" defTabSz="685775">
              <a:buFont typeface="Courier New" panose="02070309020205020404" pitchFamily="49" charset="0"/>
              <a:buChar char="o"/>
            </a:pPr>
            <a:r>
              <a:rPr lang="en-US" sz="900" dirty="0">
                <a:solidFill>
                  <a:srgbClr val="000000"/>
                </a:solidFill>
                <a:latin typeface="Segoe UI"/>
              </a:rPr>
              <a:t>Pass rate</a:t>
            </a:r>
          </a:p>
          <a:p>
            <a:pPr marL="942963" lvl="2" indent="-257175" defTabSz="685775">
              <a:buFont typeface="Courier New" panose="02070309020205020404" pitchFamily="49" charset="0"/>
              <a:buChar char="o"/>
            </a:pPr>
            <a:r>
              <a:rPr lang="en-US" sz="900" dirty="0">
                <a:solidFill>
                  <a:srgbClr val="000000"/>
                </a:solidFill>
                <a:latin typeface="Segoe UI"/>
              </a:rPr>
              <a:t>Most used </a:t>
            </a:r>
            <a:r>
              <a:rPr lang="en-US" sz="900" dirty="0" err="1">
                <a:solidFill>
                  <a:srgbClr val="000000"/>
                </a:solidFill>
                <a:latin typeface="Segoe UI"/>
              </a:rPr>
              <a:t>Api’s</a:t>
            </a:r>
            <a:endParaRPr lang="en-US" sz="900" dirty="0">
              <a:solidFill>
                <a:srgbClr val="000000"/>
              </a:solidFill>
              <a:latin typeface="Segoe UI"/>
            </a:endParaRPr>
          </a:p>
          <a:p>
            <a:pPr marL="942963" lvl="2" indent="-257175" defTabSz="685775">
              <a:buFont typeface="Courier New" panose="02070309020205020404" pitchFamily="49" charset="0"/>
              <a:buChar char="o"/>
            </a:pPr>
            <a:r>
              <a:rPr lang="en-US" sz="900" dirty="0">
                <a:solidFill>
                  <a:srgbClr val="000000"/>
                </a:solidFill>
                <a:latin typeface="Segoe UI"/>
              </a:rPr>
              <a:t>Top failures</a:t>
            </a:r>
          </a:p>
        </p:txBody>
      </p:sp>
      <p:sp>
        <p:nvSpPr>
          <p:cNvPr id="24" name="TextBox 23">
            <a:extLst>
              <a:ext uri="{FF2B5EF4-FFF2-40B4-BE49-F238E27FC236}">
                <a16:creationId xmlns:a16="http://schemas.microsoft.com/office/drawing/2014/main" id="{FB33E03F-9DEE-4A52-AC2B-14FD1CAF3538}"/>
              </a:ext>
            </a:extLst>
          </p:cNvPr>
          <p:cNvSpPr txBox="1"/>
          <p:nvPr/>
        </p:nvSpPr>
        <p:spPr>
          <a:xfrm>
            <a:off x="3289391" y="2628860"/>
            <a:ext cx="2462022" cy="1800493"/>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Most used out of the box entities</a:t>
            </a:r>
          </a:p>
          <a:p>
            <a:pPr marL="600075" lvl="1" indent="-257175" defTabSz="685775">
              <a:buFont typeface="Courier New" panose="02070309020205020404" pitchFamily="49" charset="0"/>
              <a:buChar char="o"/>
            </a:pPr>
            <a:endParaRPr lang="en-US" sz="9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Most used custom entities</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Activities performed (CRUD)</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System jobs, Plug-in’s and API call usage</a:t>
            </a:r>
          </a:p>
        </p:txBody>
      </p:sp>
    </p:spTree>
    <p:extLst>
      <p:ext uri="{BB962C8B-B14F-4D97-AF65-F5344CB8AC3E}">
        <p14:creationId xmlns:p14="http://schemas.microsoft.com/office/powerpoint/2010/main" val="4959543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2EF04-E0E2-4D7D-B8C6-EA99C9142864}"/>
              </a:ext>
            </a:extLst>
          </p:cNvPr>
          <p:cNvPicPr>
            <a:picLocks noChangeAspect="1"/>
          </p:cNvPicPr>
          <p:nvPr/>
        </p:nvPicPr>
        <p:blipFill>
          <a:blip r:embed="rId3"/>
          <a:stretch>
            <a:fillRect/>
          </a:stretch>
        </p:blipFill>
        <p:spPr>
          <a:xfrm>
            <a:off x="555926" y="0"/>
            <a:ext cx="8032148" cy="5143500"/>
          </a:xfrm>
          <a:prstGeom prst="rect">
            <a:avLst/>
          </a:prstGeom>
        </p:spPr>
      </p:pic>
    </p:spTree>
    <p:extLst>
      <p:ext uri="{BB962C8B-B14F-4D97-AF65-F5344CB8AC3E}">
        <p14:creationId xmlns:p14="http://schemas.microsoft.com/office/powerpoint/2010/main" val="122217788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88599"/>
            <a:ext cx="8263890" cy="415499"/>
          </a:xfrm>
        </p:spPr>
        <p:txBody>
          <a:bodyPr/>
          <a:lstStyle/>
          <a:p>
            <a:r>
              <a:rPr lang="en-US"/>
              <a:t>Flow Environment Admin Analytics </a:t>
            </a:r>
          </a:p>
        </p:txBody>
      </p:sp>
      <p:sp>
        <p:nvSpPr>
          <p:cNvPr id="4" name="TextBox 3">
            <a:extLst>
              <a:ext uri="{FF2B5EF4-FFF2-40B4-BE49-F238E27FC236}">
                <a16:creationId xmlns:a16="http://schemas.microsoft.com/office/drawing/2014/main" id="{FC93A8B2-26BB-4190-AC0B-B1F48AE61654}"/>
              </a:ext>
            </a:extLst>
          </p:cNvPr>
          <p:cNvSpPr txBox="1"/>
          <p:nvPr/>
        </p:nvSpPr>
        <p:spPr>
          <a:xfrm>
            <a:off x="435134" y="2628859"/>
            <a:ext cx="2462022" cy="1523494"/>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Types of flows created</a:t>
            </a:r>
          </a:p>
          <a:p>
            <a:pPr marL="942963" lvl="2" indent="-257175" defTabSz="685775">
              <a:buFont typeface="Courier New" panose="02070309020205020404" pitchFamily="49" charset="0"/>
              <a:buChar char="o"/>
            </a:pPr>
            <a:r>
              <a:rPr lang="en-US" sz="900" dirty="0">
                <a:solidFill>
                  <a:srgbClr val="000000"/>
                </a:solidFill>
                <a:latin typeface="Segoe UI"/>
              </a:rPr>
              <a:t>Button click</a:t>
            </a:r>
          </a:p>
          <a:p>
            <a:pPr marL="942963" lvl="2" indent="-257175" defTabSz="685775">
              <a:buFont typeface="Courier New" panose="02070309020205020404" pitchFamily="49" charset="0"/>
              <a:buChar char="o"/>
            </a:pPr>
            <a:r>
              <a:rPr lang="en-US" sz="900" dirty="0">
                <a:solidFill>
                  <a:srgbClr val="000000"/>
                </a:solidFill>
                <a:latin typeface="Segoe UI"/>
              </a:rPr>
              <a:t>Scheduled </a:t>
            </a:r>
          </a:p>
          <a:p>
            <a:pPr marL="942963" lvl="2" indent="-257175" defTabSz="685775">
              <a:buFont typeface="Courier New" panose="02070309020205020404" pitchFamily="49" charset="0"/>
              <a:buChar char="o"/>
            </a:pPr>
            <a:r>
              <a:rPr lang="en-US" sz="900" dirty="0">
                <a:solidFill>
                  <a:srgbClr val="000000"/>
                </a:solidFill>
                <a:latin typeface="Segoe UI"/>
              </a:rPr>
              <a:t>System events</a:t>
            </a: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Flow creation trends</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Created flow list view</a:t>
            </a:r>
          </a:p>
          <a:p>
            <a:pPr marL="342900" lvl="1" defTabSz="685775"/>
            <a:endParaRPr lang="en-US" sz="1200" dirty="0">
              <a:solidFill>
                <a:srgbClr val="000000"/>
              </a:solidFill>
              <a:latin typeface="Segoe UI"/>
            </a:endParaRPr>
          </a:p>
        </p:txBody>
      </p:sp>
      <p:grpSp>
        <p:nvGrpSpPr>
          <p:cNvPr id="3" name="Group 2">
            <a:extLst>
              <a:ext uri="{FF2B5EF4-FFF2-40B4-BE49-F238E27FC236}">
                <a16:creationId xmlns:a16="http://schemas.microsoft.com/office/drawing/2014/main" id="{332C7F02-5ADC-4D51-A403-6C36BD3AAA3E}"/>
              </a:ext>
            </a:extLst>
          </p:cNvPr>
          <p:cNvGrpSpPr/>
          <p:nvPr/>
        </p:nvGrpSpPr>
        <p:grpSpPr>
          <a:xfrm>
            <a:off x="1334964" y="1097121"/>
            <a:ext cx="863522" cy="1175274"/>
            <a:chOff x="2470418" y="1462828"/>
            <a:chExt cx="1151362" cy="1567032"/>
          </a:xfrm>
        </p:grpSpPr>
        <p:sp>
          <p:nvSpPr>
            <p:cNvPr id="10" name="Oval 9">
              <a:extLst>
                <a:ext uri="{FF2B5EF4-FFF2-40B4-BE49-F238E27FC236}">
                  <a16:creationId xmlns:a16="http://schemas.microsoft.com/office/drawing/2014/main" id="{9EC94E19-A579-4F8D-8D1B-60740844E18F}"/>
                </a:ext>
              </a:extLst>
            </p:cNvPr>
            <p:cNvSpPr/>
            <p:nvPr/>
          </p:nvSpPr>
          <p:spPr bwMode="auto">
            <a:xfrm>
              <a:off x="2470418"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3" name="Power BI">
              <a:extLst>
                <a:ext uri="{FF2B5EF4-FFF2-40B4-BE49-F238E27FC236}">
                  <a16:creationId xmlns:a16="http://schemas.microsoft.com/office/drawing/2014/main" id="{C8B8B970-B0FA-443D-930D-32D4BF77250E}"/>
                </a:ext>
              </a:extLst>
            </p:cNvPr>
            <p:cNvSpPr txBox="1"/>
            <p:nvPr/>
          </p:nvSpPr>
          <p:spPr>
            <a:xfrm>
              <a:off x="2470418"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dirty="0">
                  <a:solidFill>
                    <a:srgbClr val="1A1A1A"/>
                  </a:solidFill>
                </a:rPr>
                <a:t>Adoption</a:t>
              </a:r>
            </a:p>
          </p:txBody>
        </p:sp>
        <p:sp>
          <p:nvSpPr>
            <p:cNvPr id="18" name="Freeform 35">
              <a:extLst>
                <a:ext uri="{FF2B5EF4-FFF2-40B4-BE49-F238E27FC236}">
                  <a16:creationId xmlns:a16="http://schemas.microsoft.com/office/drawing/2014/main" id="{3EC893AB-1ABE-4C57-99DE-269E711A146D}"/>
                </a:ext>
              </a:extLst>
            </p:cNvPr>
            <p:cNvSpPr>
              <a:spLocks noEditPoints="1"/>
            </p:cNvSpPr>
            <p:nvPr/>
          </p:nvSpPr>
          <p:spPr bwMode="black">
            <a:xfrm>
              <a:off x="2741562" y="1730137"/>
              <a:ext cx="609073" cy="61674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5" name="Group 4">
            <a:extLst>
              <a:ext uri="{FF2B5EF4-FFF2-40B4-BE49-F238E27FC236}">
                <a16:creationId xmlns:a16="http://schemas.microsoft.com/office/drawing/2014/main" id="{1A4BAACE-05D9-40B8-AF72-2B41A47CD4F1}"/>
              </a:ext>
            </a:extLst>
          </p:cNvPr>
          <p:cNvGrpSpPr/>
          <p:nvPr/>
        </p:nvGrpSpPr>
        <p:grpSpPr>
          <a:xfrm>
            <a:off x="4072092" y="1103564"/>
            <a:ext cx="863522" cy="1175274"/>
            <a:chOff x="5048777" y="1462828"/>
            <a:chExt cx="1151362" cy="1567032"/>
          </a:xfrm>
        </p:grpSpPr>
        <p:sp>
          <p:nvSpPr>
            <p:cNvPr id="14" name="Oval 13">
              <a:extLst>
                <a:ext uri="{FF2B5EF4-FFF2-40B4-BE49-F238E27FC236}">
                  <a16:creationId xmlns:a16="http://schemas.microsoft.com/office/drawing/2014/main" id="{185996FE-A5DC-4555-8197-23B0A3BA8C1B}"/>
                </a:ext>
              </a:extLst>
            </p:cNvPr>
            <p:cNvSpPr/>
            <p:nvPr/>
          </p:nvSpPr>
          <p:spPr bwMode="auto">
            <a:xfrm>
              <a:off x="5048777"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5" name="Power BI">
              <a:extLst>
                <a:ext uri="{FF2B5EF4-FFF2-40B4-BE49-F238E27FC236}">
                  <a16:creationId xmlns:a16="http://schemas.microsoft.com/office/drawing/2014/main" id="{F7DB11EB-EBC2-40F9-9448-54832BC8CE12}"/>
                </a:ext>
              </a:extLst>
            </p:cNvPr>
            <p:cNvSpPr txBox="1"/>
            <p:nvPr/>
          </p:nvSpPr>
          <p:spPr>
            <a:xfrm>
              <a:off x="5048777"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dirty="0">
                  <a:solidFill>
                    <a:srgbClr val="1A1A1A"/>
                  </a:solidFill>
                </a:rPr>
                <a:t>Usage</a:t>
              </a:r>
            </a:p>
          </p:txBody>
        </p:sp>
        <p:sp>
          <p:nvSpPr>
            <p:cNvPr id="20" name="Freeform 20">
              <a:extLst>
                <a:ext uri="{FF2B5EF4-FFF2-40B4-BE49-F238E27FC236}">
                  <a16:creationId xmlns:a16="http://schemas.microsoft.com/office/drawing/2014/main" id="{DC98E921-9C6B-42F3-B542-91331DE114BA}"/>
                </a:ext>
              </a:extLst>
            </p:cNvPr>
            <p:cNvSpPr>
              <a:spLocks noEditPoints="1"/>
            </p:cNvSpPr>
            <p:nvPr/>
          </p:nvSpPr>
          <p:spPr bwMode="black">
            <a:xfrm>
              <a:off x="5350086" y="1730137"/>
              <a:ext cx="574852" cy="471887"/>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22" name="Group 21">
            <a:extLst>
              <a:ext uri="{FF2B5EF4-FFF2-40B4-BE49-F238E27FC236}">
                <a16:creationId xmlns:a16="http://schemas.microsoft.com/office/drawing/2014/main" id="{0B6943B3-A556-4C69-A7E9-FA3607EC12A4}"/>
              </a:ext>
            </a:extLst>
          </p:cNvPr>
          <p:cNvGrpSpPr/>
          <p:nvPr/>
        </p:nvGrpSpPr>
        <p:grpSpPr>
          <a:xfrm>
            <a:off x="6842318" y="1097121"/>
            <a:ext cx="1082872" cy="1165820"/>
            <a:chOff x="7480902" y="1462828"/>
            <a:chExt cx="1443829" cy="1554426"/>
          </a:xfrm>
        </p:grpSpPr>
        <p:sp>
          <p:nvSpPr>
            <p:cNvPr id="16" name="Oval 15">
              <a:extLst>
                <a:ext uri="{FF2B5EF4-FFF2-40B4-BE49-F238E27FC236}">
                  <a16:creationId xmlns:a16="http://schemas.microsoft.com/office/drawing/2014/main" id="{32080DCF-6D66-44A8-B18B-FAA12A5B646E}"/>
                </a:ext>
              </a:extLst>
            </p:cNvPr>
            <p:cNvSpPr/>
            <p:nvPr/>
          </p:nvSpPr>
          <p:spPr bwMode="auto">
            <a:xfrm>
              <a:off x="7627136"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7" name="Power BI">
              <a:extLst>
                <a:ext uri="{FF2B5EF4-FFF2-40B4-BE49-F238E27FC236}">
                  <a16:creationId xmlns:a16="http://schemas.microsoft.com/office/drawing/2014/main" id="{505861A1-9E16-493B-93E8-6BF2CFA172A2}"/>
                </a:ext>
              </a:extLst>
            </p:cNvPr>
            <p:cNvSpPr txBox="1"/>
            <p:nvPr/>
          </p:nvSpPr>
          <p:spPr>
            <a:xfrm>
              <a:off x="7480902" y="2709478"/>
              <a:ext cx="1443829"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dirty="0">
                  <a:solidFill>
                    <a:srgbClr val="1A1A1A"/>
                  </a:solidFill>
                </a:rPr>
                <a:t>Health</a:t>
              </a:r>
            </a:p>
          </p:txBody>
        </p:sp>
        <p:sp>
          <p:nvSpPr>
            <p:cNvPr id="21" name="Freeform 81">
              <a:extLst>
                <a:ext uri="{FF2B5EF4-FFF2-40B4-BE49-F238E27FC236}">
                  <a16:creationId xmlns:a16="http://schemas.microsoft.com/office/drawing/2014/main" id="{D4953C73-2C8C-4ACC-90D1-64474D43CC8A}"/>
                </a:ext>
              </a:extLst>
            </p:cNvPr>
            <p:cNvSpPr>
              <a:spLocks/>
            </p:cNvSpPr>
            <p:nvPr/>
          </p:nvSpPr>
          <p:spPr bwMode="black">
            <a:xfrm>
              <a:off x="7990677" y="1677225"/>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23" name="TextBox 22">
            <a:extLst>
              <a:ext uri="{FF2B5EF4-FFF2-40B4-BE49-F238E27FC236}">
                <a16:creationId xmlns:a16="http://schemas.microsoft.com/office/drawing/2014/main" id="{D58CAC72-B560-4B5D-8563-D0EDD8F29D1B}"/>
              </a:ext>
            </a:extLst>
          </p:cNvPr>
          <p:cNvSpPr txBox="1"/>
          <p:nvPr/>
        </p:nvSpPr>
        <p:spPr>
          <a:xfrm>
            <a:off x="6318361" y="2418895"/>
            <a:ext cx="2130785" cy="1708160"/>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Total number of errors</a:t>
            </a:r>
          </a:p>
          <a:p>
            <a:pPr marL="942963" lvl="2" indent="-257175" defTabSz="685775">
              <a:buFont typeface="Courier New" panose="02070309020205020404" pitchFamily="49" charset="0"/>
              <a:buChar char="o"/>
            </a:pPr>
            <a:r>
              <a:rPr lang="en-US" sz="900" dirty="0">
                <a:solidFill>
                  <a:srgbClr val="000000"/>
                </a:solidFill>
                <a:latin typeface="Segoe UI"/>
              </a:rPr>
              <a:t>Split by error type</a:t>
            </a:r>
            <a:endParaRPr lang="en-US" sz="1200" dirty="0">
              <a:solidFill>
                <a:srgbClr val="000000"/>
              </a:solidFill>
              <a:latin typeface="Segoe UI"/>
            </a:endParaRP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Errors across flows</a:t>
            </a:r>
          </a:p>
          <a:p>
            <a:pPr marL="942963" lvl="2" indent="-257175" defTabSz="685775">
              <a:buFont typeface="Courier New" panose="02070309020205020404" pitchFamily="49" charset="0"/>
              <a:buChar char="o"/>
            </a:pPr>
            <a:r>
              <a:rPr lang="en-US" sz="900" dirty="0">
                <a:solidFill>
                  <a:srgbClr val="000000"/>
                </a:solidFill>
                <a:latin typeface="Segoe UI"/>
              </a:rPr>
              <a:t>List of errors by flow name</a:t>
            </a: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err="1">
                <a:solidFill>
                  <a:srgbClr val="000000"/>
                </a:solidFill>
                <a:latin typeface="Segoe UI"/>
              </a:rPr>
              <a:t>PowerBI</a:t>
            </a:r>
            <a:r>
              <a:rPr lang="en-US" sz="1200" dirty="0">
                <a:solidFill>
                  <a:srgbClr val="000000"/>
                </a:solidFill>
                <a:latin typeface="Segoe UI"/>
              </a:rPr>
              <a:t> capabilities to drill down </a:t>
            </a:r>
          </a:p>
          <a:p>
            <a:pPr marL="342900" lvl="1" defTabSz="685775"/>
            <a:endParaRPr lang="en-US" sz="1200" dirty="0">
              <a:solidFill>
                <a:srgbClr val="000000"/>
              </a:solidFill>
              <a:latin typeface="Segoe UI"/>
            </a:endParaRPr>
          </a:p>
        </p:txBody>
      </p:sp>
      <p:sp>
        <p:nvSpPr>
          <p:cNvPr id="24" name="TextBox 23">
            <a:extLst>
              <a:ext uri="{FF2B5EF4-FFF2-40B4-BE49-F238E27FC236}">
                <a16:creationId xmlns:a16="http://schemas.microsoft.com/office/drawing/2014/main" id="{FB33E03F-9DEE-4A52-AC2B-14FD1CAF3538}"/>
              </a:ext>
            </a:extLst>
          </p:cNvPr>
          <p:cNvSpPr txBox="1"/>
          <p:nvPr/>
        </p:nvSpPr>
        <p:spPr>
          <a:xfrm>
            <a:off x="3289391" y="2628860"/>
            <a:ext cx="2462022" cy="2354491"/>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Run metrics - </a:t>
            </a:r>
            <a:r>
              <a:rPr lang="en-US" sz="900" dirty="0">
                <a:solidFill>
                  <a:srgbClr val="000000"/>
                </a:solidFill>
                <a:latin typeface="Segoe UI"/>
              </a:rPr>
              <a:t>Active runs, success and failure</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Flows in use</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Flows in use trend</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Shared flows and types, flow names, # of shares</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Connectors by runs, # connections, flows involved and drill down on flows</a:t>
            </a:r>
          </a:p>
        </p:txBody>
      </p:sp>
    </p:spTree>
    <p:extLst>
      <p:ext uri="{BB962C8B-B14F-4D97-AF65-F5344CB8AC3E}">
        <p14:creationId xmlns:p14="http://schemas.microsoft.com/office/powerpoint/2010/main" val="8672079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899A808-8567-4532-B999-F150DDCDA5E1}"/>
              </a:ext>
            </a:extLst>
          </p:cNvPr>
          <p:cNvPicPr>
            <a:picLocks noChangeAspect="1"/>
          </p:cNvPicPr>
          <p:nvPr/>
        </p:nvPicPr>
        <p:blipFill>
          <a:blip r:embed="rId3"/>
          <a:stretch>
            <a:fillRect/>
          </a:stretch>
        </p:blipFill>
        <p:spPr>
          <a:xfrm>
            <a:off x="641244" y="0"/>
            <a:ext cx="7861511" cy="5143500"/>
          </a:xfrm>
          <a:prstGeom prst="rect">
            <a:avLst/>
          </a:prstGeom>
        </p:spPr>
      </p:pic>
    </p:spTree>
    <p:extLst>
      <p:ext uri="{BB962C8B-B14F-4D97-AF65-F5344CB8AC3E}">
        <p14:creationId xmlns:p14="http://schemas.microsoft.com/office/powerpoint/2010/main" val="228771370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08CE0-2084-4100-98B9-F8239B07782A}"/>
              </a:ext>
            </a:extLst>
          </p:cNvPr>
          <p:cNvSpPr>
            <a:spLocks noGrp="1"/>
          </p:cNvSpPr>
          <p:nvPr>
            <p:ph type="title"/>
          </p:nvPr>
        </p:nvSpPr>
        <p:spPr>
          <a:xfrm>
            <a:off x="107504" y="123478"/>
            <a:ext cx="8263890" cy="775597"/>
          </a:xfrm>
        </p:spPr>
        <p:txBody>
          <a:bodyPr/>
          <a:lstStyle/>
          <a:p>
            <a:r>
              <a:rPr lang="en-US" sz="2800" dirty="0"/>
              <a:t>Download the PowerApps &amp; Microsoft Flow license report</a:t>
            </a:r>
            <a:br>
              <a:rPr lang="en-US" sz="2800" dirty="0"/>
            </a:br>
            <a:endParaRPr lang="en-US" sz="2800" dirty="0"/>
          </a:p>
        </p:txBody>
      </p:sp>
      <p:pic>
        <p:nvPicPr>
          <p:cNvPr id="4" name="Picture 3">
            <a:extLst>
              <a:ext uri="{FF2B5EF4-FFF2-40B4-BE49-F238E27FC236}">
                <a16:creationId xmlns:a16="http://schemas.microsoft.com/office/drawing/2014/main" id="{C9E20BA4-5C94-4786-865B-6C1FFAA5EB28}"/>
              </a:ext>
            </a:extLst>
          </p:cNvPr>
          <p:cNvPicPr>
            <a:picLocks noChangeAspect="1"/>
          </p:cNvPicPr>
          <p:nvPr/>
        </p:nvPicPr>
        <p:blipFill>
          <a:blip r:embed="rId2"/>
          <a:stretch>
            <a:fillRect/>
          </a:stretch>
        </p:blipFill>
        <p:spPr>
          <a:xfrm>
            <a:off x="441197" y="842963"/>
            <a:ext cx="6966270" cy="2833688"/>
          </a:xfrm>
          <a:prstGeom prst="rect">
            <a:avLst/>
          </a:prstGeom>
          <a:ln>
            <a:solidFill>
              <a:schemeClr val="tx1"/>
            </a:solidFill>
          </a:ln>
        </p:spPr>
      </p:pic>
      <p:pic>
        <p:nvPicPr>
          <p:cNvPr id="6" name="Picture 5">
            <a:extLst>
              <a:ext uri="{FF2B5EF4-FFF2-40B4-BE49-F238E27FC236}">
                <a16:creationId xmlns:a16="http://schemas.microsoft.com/office/drawing/2014/main" id="{BDDB8BD5-F29D-48D1-95F1-F944D629E353}"/>
              </a:ext>
            </a:extLst>
          </p:cNvPr>
          <p:cNvPicPr>
            <a:picLocks noChangeAspect="1"/>
          </p:cNvPicPr>
          <p:nvPr/>
        </p:nvPicPr>
        <p:blipFill>
          <a:blip r:embed="rId3"/>
          <a:stretch>
            <a:fillRect/>
          </a:stretch>
        </p:blipFill>
        <p:spPr>
          <a:xfrm>
            <a:off x="1202013" y="2571750"/>
            <a:ext cx="7941987" cy="2606686"/>
          </a:xfrm>
          <a:prstGeom prst="rect">
            <a:avLst/>
          </a:prstGeom>
          <a:ln>
            <a:solidFill>
              <a:schemeClr val="tx1"/>
            </a:solidFill>
          </a:ln>
        </p:spPr>
      </p:pic>
    </p:spTree>
    <p:extLst>
      <p:ext uri="{BB962C8B-B14F-4D97-AF65-F5344CB8AC3E}">
        <p14:creationId xmlns:p14="http://schemas.microsoft.com/office/powerpoint/2010/main" val="22154998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a:xfrm>
            <a:off x="366809" y="171452"/>
            <a:ext cx="8472312" cy="498598"/>
          </a:xfrm>
        </p:spPr>
        <p:txBody>
          <a:bodyPr/>
          <a:lstStyle/>
          <a:p>
            <a:r>
              <a:rPr lang="en-US" sz="3600" dirty="0"/>
              <a:t>Monitor: What we plan to cover</a:t>
            </a:r>
          </a:p>
        </p:txBody>
      </p:sp>
      <p:graphicFrame>
        <p:nvGraphicFramePr>
          <p:cNvPr id="10" name="Diagram 9">
            <a:extLst>
              <a:ext uri="{FF2B5EF4-FFF2-40B4-BE49-F238E27FC236}">
                <a16:creationId xmlns:a16="http://schemas.microsoft.com/office/drawing/2014/main" id="{BE87364C-0E20-46A0-99C2-FBEA117CD93D}"/>
              </a:ext>
            </a:extLst>
          </p:cNvPr>
          <p:cNvGraphicFramePr/>
          <p:nvPr/>
        </p:nvGraphicFramePr>
        <p:xfrm>
          <a:off x="395068" y="1026236"/>
          <a:ext cx="8444054" cy="501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extLst>
              <p:ext uri="{D42A27DB-BD31-4B8C-83A1-F6EECF244321}">
                <p14:modId xmlns:p14="http://schemas.microsoft.com/office/powerpoint/2010/main" val="2202155873"/>
              </p:ext>
            </p:extLst>
          </p:nvPr>
        </p:nvGraphicFramePr>
        <p:xfrm>
          <a:off x="443171" y="1683857"/>
          <a:ext cx="8343575" cy="3172659"/>
        </p:xfrm>
        <a:graphic>
          <a:graphicData uri="http://schemas.openxmlformats.org/drawingml/2006/table">
            <a:tbl>
              <a:tblPr firstRow="1" bandRow="1">
                <a:tableStyleId>{5940675A-B579-460E-94D1-54222C63F5DA}</a:tableStyleId>
              </a:tblPr>
              <a:tblGrid>
                <a:gridCol w="1968293">
                  <a:extLst>
                    <a:ext uri="{9D8B030D-6E8A-4147-A177-3AD203B41FA5}">
                      <a16:colId xmlns:a16="http://schemas.microsoft.com/office/drawing/2014/main" val="2277271702"/>
                    </a:ext>
                  </a:extLst>
                </a:gridCol>
                <a:gridCol w="2105675">
                  <a:extLst>
                    <a:ext uri="{9D8B030D-6E8A-4147-A177-3AD203B41FA5}">
                      <a16:colId xmlns:a16="http://schemas.microsoft.com/office/drawing/2014/main" val="273900774"/>
                    </a:ext>
                  </a:extLst>
                </a:gridCol>
                <a:gridCol w="2036984">
                  <a:extLst>
                    <a:ext uri="{9D8B030D-6E8A-4147-A177-3AD203B41FA5}">
                      <a16:colId xmlns:a16="http://schemas.microsoft.com/office/drawing/2014/main" val="512626847"/>
                    </a:ext>
                  </a:extLst>
                </a:gridCol>
                <a:gridCol w="2232623">
                  <a:extLst>
                    <a:ext uri="{9D8B030D-6E8A-4147-A177-3AD203B41FA5}">
                      <a16:colId xmlns:a16="http://schemas.microsoft.com/office/drawing/2014/main" val="1590310802"/>
                    </a:ext>
                  </a:extLst>
                </a:gridCol>
              </a:tblGrid>
              <a:tr h="902168">
                <a:tc>
                  <a:txBody>
                    <a:bodyPr/>
                    <a:lstStyle/>
                    <a:p>
                      <a:pPr marL="171450" indent="-171450">
                        <a:buFont typeface="Wingdings" panose="05000000000000000000" pitchFamily="2" charset="2"/>
                        <a:buChar char="ü"/>
                      </a:pPr>
                      <a:r>
                        <a:rPr lang="en-US" sz="1200" dirty="0">
                          <a:solidFill>
                            <a:schemeClr val="tx1"/>
                          </a:solidFill>
                        </a:rPr>
                        <a:t>Product discovery: understand the origin of apps &amp; flows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dirty="0">
                          <a:solidFill>
                            <a:schemeClr val="tx1"/>
                          </a:solidFill>
                        </a:rPr>
                        <a:t>Review out-of-box analytics</a:t>
                      </a:r>
                    </a:p>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indent="-171450">
                        <a:buFont typeface="Wingdings" panose="05000000000000000000" pitchFamily="2" charset="2"/>
                        <a:buChar char="q"/>
                      </a:pPr>
                      <a:r>
                        <a:rPr lang="en-US" sz="1200" dirty="0">
                          <a:solidFill>
                            <a:schemeClr val="tx1"/>
                          </a:solidFill>
                        </a:rPr>
                        <a:t>Leverage management connectors &amp; PowerShell to automate your policies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dirty="0">
                          <a:solidFill>
                            <a:schemeClr val="tx1"/>
                          </a:solidFill>
                        </a:rPr>
                        <a:t>Understand managed vs unmanaged solutions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r h="741779">
                <a:tc>
                  <a:txBody>
                    <a:bodyPr/>
                    <a:lstStyle/>
                    <a:p>
                      <a:pPr marL="171450" indent="-171450">
                        <a:buFont typeface="Wingdings" panose="05000000000000000000" pitchFamily="2" charset="2"/>
                        <a:buChar char="ü"/>
                      </a:pPr>
                      <a:r>
                        <a:rPr lang="en-US" sz="1200" dirty="0">
                          <a:solidFill>
                            <a:schemeClr val="tx1"/>
                          </a:solidFill>
                        </a:rPr>
                        <a:t>Know your environments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dirty="0">
                          <a:solidFill>
                            <a:schemeClr val="tx1"/>
                          </a:solidFill>
                        </a:rPr>
                        <a:t>Configure audit logs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indent="-171450">
                        <a:buFont typeface="Wingdings" panose="05000000000000000000" pitchFamily="2" charset="2"/>
                        <a:buChar char="q"/>
                      </a:pPr>
                      <a:r>
                        <a:rPr lang="en-US" sz="1200" dirty="0">
                          <a:solidFill>
                            <a:schemeClr val="tx1"/>
                          </a:solidFill>
                        </a:rPr>
                        <a:t>Welcome new makers and foster best practices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dirty="0">
                          <a:solidFill>
                            <a:schemeClr val="tx1"/>
                          </a:solidFill>
                        </a:rPr>
                        <a:t>Learn the Application Lifecycle Management (ALM) toolset and best practices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2897995"/>
                  </a:ext>
                </a:extLst>
              </a:tr>
              <a:tr h="827026">
                <a:tc>
                  <a:txBody>
                    <a:bodyPr/>
                    <a:lstStyle/>
                    <a:p>
                      <a:pPr marL="171450" indent="-171450">
                        <a:buFont typeface="Wingdings" panose="05000000000000000000" pitchFamily="2" charset="2"/>
                        <a:buChar char="ü"/>
                      </a:pPr>
                      <a:r>
                        <a:rPr lang="en-US" sz="1200" dirty="0">
                          <a:solidFill>
                            <a:schemeClr val="tx1"/>
                          </a:solidFill>
                        </a:rPr>
                        <a:t>Learn the 5 layers of security + the one that maters most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dirty="0">
                          <a:solidFill>
                            <a:schemeClr val="tx1"/>
                          </a:solidFill>
                        </a:rPr>
                        <a:t>Leverage management connectors &amp; PowerShell as powerful reporting tools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indent="-171450">
                        <a:buFont typeface="Wingdings" panose="05000000000000000000" pitchFamily="2" charset="2"/>
                        <a:buChar char="q"/>
                      </a:pPr>
                      <a:r>
                        <a:rPr lang="en-US" sz="1200" dirty="0">
                          <a:solidFill>
                            <a:schemeClr val="tx1"/>
                          </a:solidFill>
                        </a:rPr>
                        <a:t>Identify and empower champions</a:t>
                      </a:r>
                    </a:p>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0941453"/>
                  </a:ext>
                </a:extLst>
              </a:tr>
              <a:tr h="701686">
                <a:tc>
                  <a:txBody>
                    <a:bodyPr/>
                    <a:lstStyle/>
                    <a:p>
                      <a:pPr marL="171450" indent="-171450">
                        <a:buFont typeface="Wingdings" panose="05000000000000000000" pitchFamily="2" charset="2"/>
                        <a:buChar char="ü"/>
                      </a:pPr>
                      <a:r>
                        <a:rPr lang="en-US" sz="1200" dirty="0">
                          <a:solidFill>
                            <a:schemeClr val="tx1"/>
                          </a:solidFill>
                        </a:rPr>
                        <a:t>Setup data loss prevention policies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indent="0">
                        <a:buFont typeface="Wingdings" panose="05000000000000000000" pitchFamily="2" charset="2"/>
                        <a:buNone/>
                      </a:pPr>
                      <a:endParaRPr lang="en-US" sz="1200" dirty="0">
                        <a:solidFill>
                          <a:schemeClr val="tx1"/>
                        </a:solidFill>
                      </a:endParaRPr>
                    </a:p>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82920864"/>
                  </a:ext>
                </a:extLst>
              </a:tr>
            </a:tbl>
          </a:graphicData>
        </a:graphic>
      </p:graphicFrame>
    </p:spTree>
    <p:extLst>
      <p:ext uri="{BB962C8B-B14F-4D97-AF65-F5344CB8AC3E}">
        <p14:creationId xmlns:p14="http://schemas.microsoft.com/office/powerpoint/2010/main" val="2251549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116308"/>
            <a:ext cx="8263890" cy="415499"/>
          </a:xfrm>
        </p:spPr>
        <p:txBody>
          <a:bodyPr/>
          <a:lstStyle/>
          <a:p>
            <a:r>
              <a:rPr lang="en-US" dirty="0"/>
              <a:t>Maker Analytics: Flow </a:t>
            </a:r>
          </a:p>
        </p:txBody>
      </p:sp>
      <p:sp>
        <p:nvSpPr>
          <p:cNvPr id="4" name="TextBox 3">
            <a:extLst>
              <a:ext uri="{FF2B5EF4-FFF2-40B4-BE49-F238E27FC236}">
                <a16:creationId xmlns:a16="http://schemas.microsoft.com/office/drawing/2014/main" id="{FC93A8B2-26BB-4190-AC0B-B1F48AE61654}"/>
              </a:ext>
            </a:extLst>
          </p:cNvPr>
          <p:cNvSpPr txBox="1"/>
          <p:nvPr/>
        </p:nvSpPr>
        <p:spPr>
          <a:xfrm>
            <a:off x="85331" y="833592"/>
            <a:ext cx="4234502" cy="1523494"/>
          </a:xfrm>
          <a:prstGeom prst="rect">
            <a:avLst/>
          </a:prstGeom>
          <a:noFill/>
        </p:spPr>
        <p:txBody>
          <a:bodyPr wrap="square" lIns="0" tIns="0" rIns="0" bIns="0" rtlCol="0">
            <a:spAutoFit/>
          </a:bodyPr>
          <a:lstStyle/>
          <a:p>
            <a:pPr marL="257175" indent="-257175" defTabSz="685775">
              <a:buFont typeface="Arial" panose="020B0604020202020204" pitchFamily="34" charset="0"/>
              <a:buChar char="•"/>
            </a:pPr>
            <a:r>
              <a:rPr lang="en-US" sz="1350" dirty="0">
                <a:gradFill>
                  <a:gsLst>
                    <a:gs pos="2917">
                      <a:srgbClr val="000000"/>
                    </a:gs>
                    <a:gs pos="30000">
                      <a:srgbClr val="000000"/>
                    </a:gs>
                  </a:gsLst>
                  <a:lin ang="5400000" scaled="0"/>
                </a:gradFill>
                <a:latin typeface="Segoe UI"/>
              </a:rPr>
              <a:t>Flow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latin typeface="Segoe UI"/>
              </a:rPr>
              <a:t>Usage</a:t>
            </a:r>
            <a:r>
              <a:rPr lang="en-US" sz="1200" dirty="0">
                <a:gradFill>
                  <a:gsLst>
                    <a:gs pos="2917">
                      <a:srgbClr val="000000"/>
                    </a:gs>
                    <a:gs pos="30000">
                      <a:srgbClr val="000000"/>
                    </a:gs>
                  </a:gsLst>
                  <a:lin ang="5400000" scaled="0"/>
                </a:gradFill>
                <a:latin typeface="Segoe UI"/>
              </a:rPr>
              <a:t> (total flow runs by day, number of runs, trends) – helpful for monitoring Microsoft Flow consumption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latin typeface="Segoe UI"/>
              </a:rPr>
              <a:t>Errors</a:t>
            </a:r>
            <a:r>
              <a:rPr lang="en-US" sz="1200" dirty="0">
                <a:gradFill>
                  <a:gsLst>
                    <a:gs pos="2917">
                      <a:srgbClr val="000000"/>
                    </a:gs>
                    <a:gs pos="30000">
                      <a:srgbClr val="000000"/>
                    </a:gs>
                  </a:gsLst>
                  <a:lin ang="5400000" scaled="0"/>
                </a:gradFill>
                <a:latin typeface="Segoe UI"/>
              </a:rPr>
              <a:t> (by day, error types, error details) – helpful for troubleshooting Microsoft Flows running in your environment.</a:t>
            </a:r>
          </a:p>
          <a:p>
            <a:pPr defTabSz="685775"/>
            <a:endParaRPr lang="en-US" sz="1200" dirty="0">
              <a:gradFill>
                <a:gsLst>
                  <a:gs pos="2917">
                    <a:srgbClr val="000000"/>
                  </a:gs>
                  <a:gs pos="30000">
                    <a:srgbClr val="000000"/>
                  </a:gs>
                </a:gsLst>
                <a:lin ang="5400000" scaled="0"/>
              </a:gradFill>
              <a:latin typeface="Segoe UI"/>
            </a:endParaRPr>
          </a:p>
          <a:p>
            <a:pPr marL="342900" lvl="1" defTabSz="685775"/>
            <a:endParaRPr lang="en-US" sz="1350" dirty="0">
              <a:gradFill>
                <a:gsLst>
                  <a:gs pos="2917">
                    <a:srgbClr val="000000"/>
                  </a:gs>
                  <a:gs pos="30000">
                    <a:srgbClr val="000000"/>
                  </a:gs>
                </a:gsLst>
                <a:lin ang="5400000" scaled="0"/>
              </a:gradFill>
              <a:latin typeface="Segoe UI"/>
            </a:endParaRPr>
          </a:p>
        </p:txBody>
      </p:sp>
      <p:pic>
        <p:nvPicPr>
          <p:cNvPr id="8" name="Picture 7">
            <a:extLst>
              <a:ext uri="{FF2B5EF4-FFF2-40B4-BE49-F238E27FC236}">
                <a16:creationId xmlns:a16="http://schemas.microsoft.com/office/drawing/2014/main" id="{DB736044-0B6E-47C2-B61B-6C2301571B9C}"/>
              </a:ext>
            </a:extLst>
          </p:cNvPr>
          <p:cNvPicPr>
            <a:picLocks noChangeAspect="1"/>
          </p:cNvPicPr>
          <p:nvPr/>
        </p:nvPicPr>
        <p:blipFill>
          <a:blip r:embed="rId3"/>
          <a:stretch>
            <a:fillRect/>
          </a:stretch>
        </p:blipFill>
        <p:spPr>
          <a:xfrm>
            <a:off x="4544715" y="439341"/>
            <a:ext cx="3804506" cy="2502639"/>
          </a:xfrm>
          <a:prstGeom prst="rect">
            <a:avLst/>
          </a:prstGeom>
        </p:spPr>
      </p:pic>
      <p:pic>
        <p:nvPicPr>
          <p:cNvPr id="10" name="Picture 9">
            <a:extLst>
              <a:ext uri="{FF2B5EF4-FFF2-40B4-BE49-F238E27FC236}">
                <a16:creationId xmlns:a16="http://schemas.microsoft.com/office/drawing/2014/main" id="{5ABFDA1A-4084-4A00-9FE4-90150A9292FE}"/>
              </a:ext>
            </a:extLst>
          </p:cNvPr>
          <p:cNvPicPr>
            <a:picLocks noChangeAspect="1"/>
          </p:cNvPicPr>
          <p:nvPr/>
        </p:nvPicPr>
        <p:blipFill>
          <a:blip r:embed="rId4"/>
          <a:stretch>
            <a:fillRect/>
          </a:stretch>
        </p:blipFill>
        <p:spPr>
          <a:xfrm>
            <a:off x="5181096" y="2081176"/>
            <a:ext cx="3804506" cy="2491901"/>
          </a:xfrm>
          <a:prstGeom prst="rect">
            <a:avLst/>
          </a:prstGeom>
        </p:spPr>
      </p:pic>
    </p:spTree>
    <p:extLst>
      <p:ext uri="{BB962C8B-B14F-4D97-AF65-F5344CB8AC3E}">
        <p14:creationId xmlns:p14="http://schemas.microsoft.com/office/powerpoint/2010/main" val="337487819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116308"/>
            <a:ext cx="8263890" cy="415499"/>
          </a:xfrm>
        </p:spPr>
        <p:txBody>
          <a:bodyPr/>
          <a:lstStyle/>
          <a:p>
            <a:r>
              <a:rPr lang="en-US" dirty="0"/>
              <a:t>Maker Analytics: PowerApps </a:t>
            </a:r>
          </a:p>
        </p:txBody>
      </p:sp>
      <p:sp>
        <p:nvSpPr>
          <p:cNvPr id="4" name="TextBox 3">
            <a:extLst>
              <a:ext uri="{FF2B5EF4-FFF2-40B4-BE49-F238E27FC236}">
                <a16:creationId xmlns:a16="http://schemas.microsoft.com/office/drawing/2014/main" id="{FC93A8B2-26BB-4190-AC0B-B1F48AE61654}"/>
              </a:ext>
            </a:extLst>
          </p:cNvPr>
          <p:cNvSpPr txBox="1"/>
          <p:nvPr/>
        </p:nvSpPr>
        <p:spPr>
          <a:xfrm>
            <a:off x="85331" y="833592"/>
            <a:ext cx="4234502" cy="2677656"/>
          </a:xfrm>
          <a:prstGeom prst="rect">
            <a:avLst/>
          </a:prstGeom>
          <a:noFill/>
        </p:spPr>
        <p:txBody>
          <a:bodyPr wrap="square" lIns="0" tIns="0" rIns="0" bIns="0" rtlCol="0">
            <a:spAutoFit/>
          </a:bodyPr>
          <a:lstStyle/>
          <a:p>
            <a:pPr marL="257175" indent="-257175" defTabSz="685775">
              <a:buFont typeface="Arial" panose="020B0604020202020204" pitchFamily="34" charset="0"/>
              <a:buChar char="•"/>
            </a:pPr>
            <a:r>
              <a:rPr lang="en-US" sz="1350" dirty="0">
                <a:gradFill>
                  <a:gsLst>
                    <a:gs pos="2917">
                      <a:srgbClr val="000000"/>
                    </a:gs>
                    <a:gs pos="30000">
                      <a:srgbClr val="000000"/>
                    </a:gs>
                  </a:gsLst>
                  <a:lin ang="5400000" scaled="0"/>
                </a:gradFill>
                <a:latin typeface="Segoe UI"/>
              </a:rPr>
              <a:t>Flow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latin typeface="Segoe UI"/>
              </a:rPr>
              <a:t>Usage</a:t>
            </a:r>
            <a:r>
              <a:rPr lang="en-US" sz="1200" dirty="0">
                <a:gradFill>
                  <a:gsLst>
                    <a:gs pos="2917">
                      <a:srgbClr val="000000"/>
                    </a:gs>
                    <a:gs pos="30000">
                      <a:srgbClr val="000000"/>
                    </a:gs>
                  </a:gsLst>
                  <a:lin ang="5400000" scaled="0"/>
                </a:gradFill>
                <a:latin typeface="Segoe UI"/>
              </a:rPr>
              <a:t> (total flow runs by day, number of runs, trends) – helpful for monitoring Microsoft Flow consumption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latin typeface="Segoe UI"/>
              </a:rPr>
              <a:t>Errors</a:t>
            </a:r>
            <a:r>
              <a:rPr lang="en-US" sz="1200" dirty="0">
                <a:gradFill>
                  <a:gsLst>
                    <a:gs pos="2917">
                      <a:srgbClr val="000000"/>
                    </a:gs>
                    <a:gs pos="30000">
                      <a:srgbClr val="000000"/>
                    </a:gs>
                  </a:gsLst>
                  <a:lin ang="5400000" scaled="0"/>
                </a:gradFill>
                <a:latin typeface="Segoe UI"/>
              </a:rPr>
              <a:t> (by day, error types, error details) – helpful for troubleshooting Microsoft Flows running in your environment.</a:t>
            </a:r>
          </a:p>
          <a:p>
            <a:pPr marL="342887" lvl="1" defTabSz="685775"/>
            <a:endParaRPr lang="en-US" sz="1350" dirty="0">
              <a:gradFill>
                <a:gsLst>
                  <a:gs pos="2917">
                    <a:srgbClr val="000000"/>
                  </a:gs>
                  <a:gs pos="30000">
                    <a:srgbClr val="000000"/>
                  </a:gs>
                </a:gsLst>
                <a:lin ang="5400000" scaled="0"/>
              </a:gradFill>
              <a:latin typeface="Segoe UI"/>
            </a:endParaRPr>
          </a:p>
          <a:p>
            <a:pPr marL="257175" indent="-257175" defTabSz="685775">
              <a:buFont typeface="Arial" panose="020B0604020202020204" pitchFamily="34" charset="0"/>
              <a:buChar char="•"/>
            </a:pPr>
            <a:r>
              <a:rPr lang="en-US" sz="1350" dirty="0">
                <a:solidFill>
                  <a:srgbClr val="000000"/>
                </a:solidFill>
                <a:latin typeface="Segoe UI"/>
              </a:rPr>
              <a:t>PowerApps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Usage</a:t>
            </a:r>
            <a:r>
              <a:rPr lang="en-US" sz="1200" dirty="0">
                <a:gradFill>
                  <a:gsLst>
                    <a:gs pos="2917">
                      <a:srgbClr val="000000"/>
                    </a:gs>
                    <a:gs pos="30000">
                      <a:srgbClr val="000000"/>
                    </a:gs>
                  </a:gsLst>
                  <a:lin ang="5400000" scaled="0"/>
                </a:gradFill>
              </a:rPr>
              <a:t> – monitor user adoption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App Performance </a:t>
            </a:r>
            <a:r>
              <a:rPr lang="en-US" sz="1200" dirty="0">
                <a:gradFill>
                  <a:gsLst>
                    <a:gs pos="2917">
                      <a:srgbClr val="000000"/>
                    </a:gs>
                    <a:gs pos="30000">
                      <a:srgbClr val="000000"/>
                    </a:gs>
                  </a:gsLst>
                  <a:lin ang="5400000" scaled="0"/>
                </a:gradFill>
              </a:rPr>
              <a:t>– monitor perf by device and location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Location</a:t>
            </a:r>
            <a:r>
              <a:rPr lang="en-US" sz="1200" dirty="0">
                <a:gradFill>
                  <a:gsLst>
                    <a:gs pos="2917">
                      <a:srgbClr val="000000"/>
                    </a:gs>
                    <a:gs pos="30000">
                      <a:srgbClr val="000000"/>
                    </a:gs>
                  </a:gsLst>
                  <a:lin ang="5400000" scaled="0"/>
                </a:gradFill>
              </a:rPr>
              <a:t> – helpful for executive rollups</a:t>
            </a:r>
          </a:p>
          <a:p>
            <a:pPr marL="257175" indent="-257175" defTabSz="685775">
              <a:buFont typeface="Arial" panose="020B0604020202020204" pitchFamily="34" charset="0"/>
              <a:buChar char="•"/>
            </a:pPr>
            <a:endParaRPr lang="en-US" sz="1200" dirty="0">
              <a:gradFill>
                <a:gsLst>
                  <a:gs pos="2917">
                    <a:srgbClr val="000000"/>
                  </a:gs>
                  <a:gs pos="30000">
                    <a:srgbClr val="000000"/>
                  </a:gs>
                </a:gsLst>
                <a:lin ang="5400000" scaled="0"/>
              </a:gradFill>
              <a:latin typeface="Segoe UI"/>
            </a:endParaRPr>
          </a:p>
          <a:p>
            <a:pPr marL="342900" lvl="1" defTabSz="685775"/>
            <a:endParaRPr lang="en-US" sz="1350" dirty="0">
              <a:gradFill>
                <a:gsLst>
                  <a:gs pos="2917">
                    <a:srgbClr val="000000"/>
                  </a:gs>
                  <a:gs pos="30000">
                    <a:srgbClr val="000000"/>
                  </a:gs>
                </a:gsLst>
                <a:lin ang="5400000" scaled="0"/>
              </a:gradFill>
              <a:latin typeface="Segoe UI"/>
            </a:endParaRPr>
          </a:p>
        </p:txBody>
      </p:sp>
      <p:pic>
        <p:nvPicPr>
          <p:cNvPr id="6" name="Picture 5" descr="A screenshot of a cell phone&#10;&#10;Description generated with very high confidence">
            <a:extLst>
              <a:ext uri="{FF2B5EF4-FFF2-40B4-BE49-F238E27FC236}">
                <a16:creationId xmlns:a16="http://schemas.microsoft.com/office/drawing/2014/main" id="{5E2A5583-4C43-4CD2-92F9-119BB181B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6497" y="439341"/>
            <a:ext cx="4066309" cy="2744094"/>
          </a:xfrm>
          <a:prstGeom prst="rect">
            <a:avLst/>
          </a:prstGeom>
        </p:spPr>
      </p:pic>
      <p:pic>
        <p:nvPicPr>
          <p:cNvPr id="7" name="Picture 6" descr="A screenshot of a social media post&#10;&#10;Description generated with very high confidence">
            <a:extLst>
              <a:ext uri="{FF2B5EF4-FFF2-40B4-BE49-F238E27FC236}">
                <a16:creationId xmlns:a16="http://schemas.microsoft.com/office/drawing/2014/main" id="{FF4B6223-3C0B-4A9F-8271-E5D239F5D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696" y="1714096"/>
            <a:ext cx="3860345" cy="2631038"/>
          </a:xfrm>
          <a:prstGeom prst="rect">
            <a:avLst/>
          </a:prstGeom>
        </p:spPr>
      </p:pic>
      <p:pic>
        <p:nvPicPr>
          <p:cNvPr id="9" name="Picture 8" descr="A screenshot of a social media post&#10;&#10;Description generated with very high confidence">
            <a:extLst>
              <a:ext uri="{FF2B5EF4-FFF2-40B4-BE49-F238E27FC236}">
                <a16:creationId xmlns:a16="http://schemas.microsoft.com/office/drawing/2014/main" id="{9AC84739-9323-4CAA-AEC9-66D685DF1B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8325" y="2422486"/>
            <a:ext cx="3860345" cy="2607398"/>
          </a:xfrm>
          <a:prstGeom prst="rect">
            <a:avLst/>
          </a:prstGeom>
        </p:spPr>
      </p:pic>
    </p:spTree>
    <p:extLst>
      <p:ext uri="{BB962C8B-B14F-4D97-AF65-F5344CB8AC3E}">
        <p14:creationId xmlns:p14="http://schemas.microsoft.com/office/powerpoint/2010/main" val="3858292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116308"/>
            <a:ext cx="8263890" cy="415499"/>
          </a:xfrm>
        </p:spPr>
        <p:txBody>
          <a:bodyPr/>
          <a:lstStyle/>
          <a:p>
            <a:r>
              <a:rPr lang="en-US" dirty="0"/>
              <a:t>Maker self-service app updates</a:t>
            </a:r>
          </a:p>
        </p:txBody>
      </p:sp>
      <p:sp>
        <p:nvSpPr>
          <p:cNvPr id="4" name="TextBox 3">
            <a:extLst>
              <a:ext uri="{FF2B5EF4-FFF2-40B4-BE49-F238E27FC236}">
                <a16:creationId xmlns:a16="http://schemas.microsoft.com/office/drawing/2014/main" id="{FC93A8B2-26BB-4190-AC0B-B1F48AE61654}"/>
              </a:ext>
            </a:extLst>
          </p:cNvPr>
          <p:cNvSpPr txBox="1"/>
          <p:nvPr/>
        </p:nvSpPr>
        <p:spPr>
          <a:xfrm>
            <a:off x="85330" y="833592"/>
            <a:ext cx="4774701" cy="1915909"/>
          </a:xfrm>
          <a:prstGeom prst="rect">
            <a:avLst/>
          </a:prstGeom>
          <a:noFill/>
        </p:spPr>
        <p:txBody>
          <a:bodyPr wrap="square" lIns="0" tIns="0" rIns="0" bIns="0" rtlCol="0">
            <a:spAutoFit/>
          </a:bodyPr>
          <a:lstStyle/>
          <a:p>
            <a:pPr marL="257175" indent="-257175" defTabSz="685775">
              <a:buFont typeface="Arial" panose="020B0604020202020204" pitchFamily="34" charset="0"/>
              <a:buChar char="•"/>
            </a:pPr>
            <a:r>
              <a:rPr lang="en-US" sz="1350" dirty="0">
                <a:gradFill>
                  <a:gsLst>
                    <a:gs pos="2917">
                      <a:srgbClr val="000000"/>
                    </a:gs>
                    <a:gs pos="30000">
                      <a:srgbClr val="000000"/>
                    </a:gs>
                  </a:gsLst>
                  <a:lin ang="5400000" scaled="0"/>
                </a:gradFill>
                <a:latin typeface="Segoe UI"/>
              </a:rPr>
              <a:t>Flow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latin typeface="Segoe UI"/>
              </a:rPr>
              <a:t>Usage</a:t>
            </a:r>
            <a:r>
              <a:rPr lang="en-US" sz="1200" dirty="0">
                <a:gradFill>
                  <a:gsLst>
                    <a:gs pos="2917">
                      <a:srgbClr val="000000"/>
                    </a:gs>
                    <a:gs pos="30000">
                      <a:srgbClr val="000000"/>
                    </a:gs>
                  </a:gsLst>
                  <a:lin ang="5400000" scaled="0"/>
                </a:gradFill>
                <a:latin typeface="Segoe UI"/>
              </a:rPr>
              <a:t> (total flow runs by day, number of runs, trends) – helpful for monitoring Microsoft Flow consumption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latin typeface="Segoe UI"/>
              </a:rPr>
              <a:t>Errors</a:t>
            </a:r>
            <a:r>
              <a:rPr lang="en-US" sz="1200" dirty="0">
                <a:gradFill>
                  <a:gsLst>
                    <a:gs pos="2917">
                      <a:srgbClr val="000000"/>
                    </a:gs>
                    <a:gs pos="30000">
                      <a:srgbClr val="000000"/>
                    </a:gs>
                  </a:gsLst>
                  <a:lin ang="5400000" scaled="0"/>
                </a:gradFill>
                <a:latin typeface="Segoe UI"/>
              </a:rPr>
              <a:t> (by day, error types, error details) – helpful for troubleshooting Microsoft Flows running in your environment.</a:t>
            </a:r>
          </a:p>
          <a:p>
            <a:pPr marL="342887" lvl="1" defTabSz="685775"/>
            <a:endParaRPr lang="en-US" sz="1350" dirty="0">
              <a:gradFill>
                <a:gsLst>
                  <a:gs pos="2917">
                    <a:srgbClr val="000000"/>
                  </a:gs>
                  <a:gs pos="30000">
                    <a:srgbClr val="000000"/>
                  </a:gs>
                </a:gsLst>
                <a:lin ang="5400000" scaled="0"/>
              </a:gradFill>
              <a:latin typeface="Segoe UI"/>
            </a:endParaRPr>
          </a:p>
          <a:p>
            <a:pPr marL="257175" indent="-257175" defTabSz="685775">
              <a:buFont typeface="Arial" panose="020B0604020202020204" pitchFamily="34" charset="0"/>
              <a:buChar char="•"/>
            </a:pPr>
            <a:r>
              <a:rPr lang="en-US" sz="1350" dirty="0">
                <a:solidFill>
                  <a:srgbClr val="000000"/>
                </a:solidFill>
                <a:latin typeface="Segoe UI"/>
              </a:rPr>
              <a:t>PowerApps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Usage</a:t>
            </a:r>
            <a:r>
              <a:rPr lang="en-US" sz="1200" dirty="0">
                <a:gradFill>
                  <a:gsLst>
                    <a:gs pos="2917">
                      <a:srgbClr val="000000"/>
                    </a:gs>
                    <a:gs pos="30000">
                      <a:srgbClr val="000000"/>
                    </a:gs>
                  </a:gsLst>
                  <a:lin ang="5400000" scaled="0"/>
                </a:gradFill>
              </a:rPr>
              <a:t> – monitor user adoption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App Performance </a:t>
            </a:r>
            <a:r>
              <a:rPr lang="en-US" sz="1200" dirty="0">
                <a:gradFill>
                  <a:gsLst>
                    <a:gs pos="2917">
                      <a:srgbClr val="000000"/>
                    </a:gs>
                    <a:gs pos="30000">
                      <a:srgbClr val="000000"/>
                    </a:gs>
                  </a:gsLst>
                  <a:lin ang="5400000" scaled="0"/>
                </a:gradFill>
              </a:rPr>
              <a:t>– monitor perf by device and location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Location</a:t>
            </a:r>
            <a:r>
              <a:rPr lang="en-US" sz="1200" dirty="0">
                <a:gradFill>
                  <a:gsLst>
                    <a:gs pos="2917">
                      <a:srgbClr val="000000"/>
                    </a:gs>
                    <a:gs pos="30000">
                      <a:srgbClr val="000000"/>
                    </a:gs>
                  </a:gsLst>
                  <a:lin ang="5400000" scaled="0"/>
                </a:gradFill>
              </a:rPr>
              <a:t> – helpful for executive rollups</a:t>
            </a:r>
          </a:p>
        </p:txBody>
      </p:sp>
      <p:pic>
        <p:nvPicPr>
          <p:cNvPr id="8" name="Picture 7" descr="A screenshot of a cell phone&#10;&#10;Description automatically generated">
            <a:extLst>
              <a:ext uri="{FF2B5EF4-FFF2-40B4-BE49-F238E27FC236}">
                <a16:creationId xmlns:a16="http://schemas.microsoft.com/office/drawing/2014/main" id="{FF601172-A29C-482F-A94F-308E9673A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208" y="0"/>
            <a:ext cx="2200163" cy="7291157"/>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7DE6E19-691A-45C6-9D7D-498BF6B593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7701" y="3003798"/>
            <a:ext cx="3052936" cy="1669574"/>
          </a:xfrm>
          <a:prstGeom prst="rect">
            <a:avLst/>
          </a:prstGeom>
        </p:spPr>
      </p:pic>
      <p:sp>
        <p:nvSpPr>
          <p:cNvPr id="3" name="Rectangle 2">
            <a:extLst>
              <a:ext uri="{FF2B5EF4-FFF2-40B4-BE49-F238E27FC236}">
                <a16:creationId xmlns:a16="http://schemas.microsoft.com/office/drawing/2014/main" id="{BB3E8754-0B9B-4E87-877A-FD0D8EED2250}"/>
              </a:ext>
            </a:extLst>
          </p:cNvPr>
          <p:cNvSpPr/>
          <p:nvPr/>
        </p:nvSpPr>
        <p:spPr>
          <a:xfrm>
            <a:off x="85331" y="3063935"/>
            <a:ext cx="3118799" cy="1223412"/>
          </a:xfrm>
          <a:prstGeom prst="rect">
            <a:avLst/>
          </a:prstGeom>
        </p:spPr>
        <p:txBody>
          <a:bodyPr wrap="square">
            <a:spAutoFit/>
          </a:bodyPr>
          <a:lstStyle/>
          <a:p>
            <a:pPr marL="171450" indent="-171450" defTabSz="685775">
              <a:buFont typeface="Arial" panose="020B0604020202020204" pitchFamily="34" charset="0"/>
              <a:buChar char="•"/>
            </a:pPr>
            <a:r>
              <a:rPr lang="en-US" sz="1350" dirty="0">
                <a:gradFill>
                  <a:gsLst>
                    <a:gs pos="2917">
                      <a:srgbClr val="000000"/>
                    </a:gs>
                    <a:gs pos="30000">
                      <a:srgbClr val="000000"/>
                    </a:gs>
                  </a:gsLst>
                  <a:lin ang="5400000" scaled="0"/>
                </a:gradFill>
              </a:rPr>
              <a:t>New proactive app email updates</a:t>
            </a:r>
          </a:p>
          <a:p>
            <a:pPr marL="628650" lvl="1" indent="-171450" defTabSz="685775">
              <a:buFont typeface="Arial" panose="020B0604020202020204" pitchFamily="34" charset="0"/>
              <a:buChar char="•"/>
            </a:pPr>
            <a:r>
              <a:rPr lang="en-US" sz="1200" dirty="0">
                <a:gradFill>
                  <a:gsLst>
                    <a:gs pos="2917">
                      <a:srgbClr val="000000"/>
                    </a:gs>
                    <a:gs pos="30000">
                      <a:srgbClr val="000000"/>
                    </a:gs>
                  </a:gsLst>
                  <a:lin ang="5400000" scaled="0"/>
                </a:gradFill>
              </a:rPr>
              <a:t>E-mail with usage info for their top performing apps</a:t>
            </a:r>
          </a:p>
          <a:p>
            <a:pPr marL="628650" lvl="1" indent="-171450" defTabSz="685775">
              <a:buFont typeface="Arial" panose="020B0604020202020204" pitchFamily="34" charset="0"/>
              <a:buChar char="•"/>
            </a:pPr>
            <a:r>
              <a:rPr lang="en-US" sz="1200" dirty="0">
                <a:gradFill>
                  <a:gsLst>
                    <a:gs pos="2917">
                      <a:srgbClr val="000000"/>
                    </a:gs>
                    <a:gs pos="30000">
                      <a:srgbClr val="000000"/>
                    </a:gs>
                  </a:gsLst>
                  <a:lin ang="5400000" scaled="0"/>
                </a:gradFill>
              </a:rPr>
              <a:t>Includes recommendations on how to make improvements using new features</a:t>
            </a:r>
          </a:p>
        </p:txBody>
      </p:sp>
    </p:spTree>
    <p:extLst>
      <p:ext uri="{BB962C8B-B14F-4D97-AF65-F5344CB8AC3E}">
        <p14:creationId xmlns:p14="http://schemas.microsoft.com/office/powerpoint/2010/main" val="14389639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2897-1962-49A9-82E2-7F8ECA1FCA71}"/>
              </a:ext>
            </a:extLst>
          </p:cNvPr>
          <p:cNvSpPr>
            <a:spLocks noGrp="1"/>
          </p:cNvSpPr>
          <p:nvPr>
            <p:ph type="title"/>
          </p:nvPr>
        </p:nvSpPr>
        <p:spPr>
          <a:xfrm>
            <a:off x="366809" y="171452"/>
            <a:ext cx="8472312" cy="553998"/>
          </a:xfrm>
        </p:spPr>
        <p:txBody>
          <a:bodyPr/>
          <a:lstStyle/>
          <a:p>
            <a:r>
              <a:rPr lang="en-US" sz="4000" dirty="0">
                <a:solidFill>
                  <a:schemeClr val="tx1"/>
                </a:solidFill>
              </a:rPr>
              <a:t>Configure audit logs</a:t>
            </a:r>
          </a:p>
        </p:txBody>
      </p:sp>
      <p:sp>
        <p:nvSpPr>
          <p:cNvPr id="5" name="Rectangle: Rounded Corners 4">
            <a:extLst>
              <a:ext uri="{FF2B5EF4-FFF2-40B4-BE49-F238E27FC236}">
                <a16:creationId xmlns:a16="http://schemas.microsoft.com/office/drawing/2014/main" id="{DA93DAE3-70F6-49EF-8B63-071728F43B98}"/>
              </a:ext>
            </a:extLst>
          </p:cNvPr>
          <p:cNvSpPr/>
          <p:nvPr/>
        </p:nvSpPr>
        <p:spPr bwMode="auto">
          <a:xfrm>
            <a:off x="323528" y="1851670"/>
            <a:ext cx="2448272" cy="108012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Office 365 </a:t>
            </a:r>
            <a:br>
              <a:rPr lang="en-US" sz="2000" dirty="0">
                <a:solidFill>
                  <a:schemeClr val="bg1"/>
                </a:solidFill>
              </a:rPr>
            </a:br>
            <a:r>
              <a:rPr lang="en-US" sz="2000" dirty="0">
                <a:solidFill>
                  <a:schemeClr val="bg1"/>
                </a:solidFill>
              </a:rPr>
              <a:t>Activity Logging</a:t>
            </a:r>
          </a:p>
        </p:txBody>
      </p:sp>
      <p:sp>
        <p:nvSpPr>
          <p:cNvPr id="6" name="Rectangle: Rounded Corners 5">
            <a:extLst>
              <a:ext uri="{FF2B5EF4-FFF2-40B4-BE49-F238E27FC236}">
                <a16:creationId xmlns:a16="http://schemas.microsoft.com/office/drawing/2014/main" id="{92955382-49F8-432D-AA96-77078D254D31}"/>
              </a:ext>
            </a:extLst>
          </p:cNvPr>
          <p:cNvSpPr/>
          <p:nvPr/>
        </p:nvSpPr>
        <p:spPr bwMode="auto">
          <a:xfrm>
            <a:off x="323528" y="3394058"/>
            <a:ext cx="2448272" cy="108012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CDS Data </a:t>
            </a:r>
            <a:br>
              <a:rPr lang="en-US" sz="2000" dirty="0">
                <a:solidFill>
                  <a:schemeClr val="bg1"/>
                </a:solidFill>
              </a:rPr>
            </a:br>
            <a:r>
              <a:rPr lang="en-US" sz="2000" dirty="0">
                <a:solidFill>
                  <a:schemeClr val="bg1"/>
                </a:solidFill>
              </a:rPr>
              <a:t>Activity Logging</a:t>
            </a:r>
          </a:p>
        </p:txBody>
      </p:sp>
      <p:pic>
        <p:nvPicPr>
          <p:cNvPr id="7" name="Picture 4" descr="A screenshot of a cell phone&#10;&#10;Description generated with very high confidence">
            <a:extLst>
              <a:ext uri="{FF2B5EF4-FFF2-40B4-BE49-F238E27FC236}">
                <a16:creationId xmlns:a16="http://schemas.microsoft.com/office/drawing/2014/main" id="{67071BE6-F497-4FD0-BBE5-D5915C20FCFC}"/>
              </a:ext>
            </a:extLst>
          </p:cNvPr>
          <p:cNvPicPr>
            <a:picLocks noChangeAspect="1"/>
          </p:cNvPicPr>
          <p:nvPr/>
        </p:nvPicPr>
        <p:blipFill>
          <a:blip r:embed="rId3"/>
          <a:stretch>
            <a:fillRect/>
          </a:stretch>
        </p:blipFill>
        <p:spPr>
          <a:xfrm>
            <a:off x="3595059" y="1222646"/>
            <a:ext cx="5585453" cy="3920854"/>
          </a:xfrm>
          <a:prstGeom prst="rect">
            <a:avLst/>
          </a:prstGeom>
        </p:spPr>
      </p:pic>
      <p:sp>
        <p:nvSpPr>
          <p:cNvPr id="4" name="Arrow: Right 3">
            <a:extLst>
              <a:ext uri="{FF2B5EF4-FFF2-40B4-BE49-F238E27FC236}">
                <a16:creationId xmlns:a16="http://schemas.microsoft.com/office/drawing/2014/main" id="{F28C237D-37A6-4F6E-A7E8-347080B2DA61}"/>
              </a:ext>
            </a:extLst>
          </p:cNvPr>
          <p:cNvSpPr/>
          <p:nvPr/>
        </p:nvSpPr>
        <p:spPr bwMode="auto">
          <a:xfrm>
            <a:off x="2915816" y="2163457"/>
            <a:ext cx="720080" cy="484632"/>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
        <p:nvSpPr>
          <p:cNvPr id="9" name="Text Placeholder 2">
            <a:extLst>
              <a:ext uri="{FF2B5EF4-FFF2-40B4-BE49-F238E27FC236}">
                <a16:creationId xmlns:a16="http://schemas.microsoft.com/office/drawing/2014/main" id="{0CE2D4B5-E5DB-4271-B410-7B91FC0A0E2D}"/>
              </a:ext>
            </a:extLst>
          </p:cNvPr>
          <p:cNvSpPr txBox="1">
            <a:spLocks/>
          </p:cNvSpPr>
          <p:nvPr/>
        </p:nvSpPr>
        <p:spPr>
          <a:xfrm>
            <a:off x="438150" y="915566"/>
            <a:ext cx="8263890" cy="332399"/>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2400" dirty="0"/>
              <a:t>Audit log data allows looking at activity that occurred in the platform</a:t>
            </a:r>
          </a:p>
        </p:txBody>
      </p:sp>
    </p:spTree>
    <p:extLst>
      <p:ext uri="{BB962C8B-B14F-4D97-AF65-F5344CB8AC3E}">
        <p14:creationId xmlns:p14="http://schemas.microsoft.com/office/powerpoint/2010/main" val="31717559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6809" y="171452"/>
            <a:ext cx="8472312" cy="609398"/>
          </a:xfrm>
        </p:spPr>
        <p:txBody>
          <a:bodyPr/>
          <a:lstStyle/>
          <a:p>
            <a:r>
              <a:rPr lang="en-US" dirty="0"/>
              <a:t>Office 365 Activity Logging</a:t>
            </a:r>
          </a:p>
        </p:txBody>
      </p:sp>
      <p:sp>
        <p:nvSpPr>
          <p:cNvPr id="6" name="Text Placeholder 5"/>
          <p:cNvSpPr>
            <a:spLocks noGrp="1"/>
          </p:cNvSpPr>
          <p:nvPr>
            <p:ph type="body" sz="quarter" idx="10"/>
          </p:nvPr>
        </p:nvSpPr>
        <p:spPr>
          <a:xfrm>
            <a:off x="370063" y="1111119"/>
            <a:ext cx="6582121" cy="443198"/>
          </a:xfrm>
        </p:spPr>
        <p:txBody>
          <a:bodyPr/>
          <a:lstStyle/>
          <a:p>
            <a:r>
              <a:rPr lang="en-US" sz="1600" dirty="0">
                <a:latin typeface="Segoe UI Semilight" panose="020B0402040204020203" pitchFamily="34" charset="0"/>
                <a:cs typeface="Segoe UI Semilight" panose="020B0402040204020203" pitchFamily="34" charset="0"/>
              </a:rPr>
              <a:t>Activity Logging integrated with Office Security and Compliance center for comprehensive logging across Microsoft services</a:t>
            </a:r>
          </a:p>
        </p:txBody>
      </p:sp>
      <p:pic>
        <p:nvPicPr>
          <p:cNvPr id="5" name="Picture 4">
            <a:extLst>
              <a:ext uri="{FF2B5EF4-FFF2-40B4-BE49-F238E27FC236}">
                <a16:creationId xmlns:a16="http://schemas.microsoft.com/office/drawing/2014/main" id="{026C84AB-AE4B-4630-A907-FBB20F40D6EA}"/>
              </a:ext>
            </a:extLst>
          </p:cNvPr>
          <p:cNvPicPr>
            <a:picLocks noChangeAspect="1"/>
          </p:cNvPicPr>
          <p:nvPr/>
        </p:nvPicPr>
        <p:blipFill>
          <a:blip r:embed="rId3"/>
          <a:stretch>
            <a:fillRect/>
          </a:stretch>
        </p:blipFill>
        <p:spPr>
          <a:xfrm>
            <a:off x="3686904" y="1889113"/>
            <a:ext cx="5339281" cy="2967659"/>
          </a:xfrm>
          <a:prstGeom prst="rect">
            <a:avLst/>
          </a:prstGeom>
          <a:ln>
            <a:solidFill>
              <a:schemeClr val="tx1"/>
            </a:solidFill>
          </a:ln>
        </p:spPr>
      </p:pic>
      <p:sp>
        <p:nvSpPr>
          <p:cNvPr id="7" name="Text Placeholder 5">
            <a:extLst>
              <a:ext uri="{FF2B5EF4-FFF2-40B4-BE49-F238E27FC236}">
                <a16:creationId xmlns:a16="http://schemas.microsoft.com/office/drawing/2014/main" id="{C36B6A4F-1E8A-46BD-B0FA-A8756F4BE34E}"/>
              </a:ext>
            </a:extLst>
          </p:cNvPr>
          <p:cNvSpPr txBox="1">
            <a:spLocks/>
          </p:cNvSpPr>
          <p:nvPr/>
        </p:nvSpPr>
        <p:spPr>
          <a:xfrm>
            <a:off x="366809" y="2006309"/>
            <a:ext cx="3224118" cy="2175980"/>
          </a:xfrm>
          <a:prstGeom prst="rect">
            <a:avLst/>
          </a:prstGeom>
        </p:spPr>
        <p:txBody>
          <a:bodyPr vert="horz" wrap="square" lIns="0" tIns="0" rIns="0" bIns="0" rtlCol="0">
            <a:spAutoFit/>
          </a:bodyPr>
          <a:lstStyle>
            <a:lvl1pPr marL="460355" indent="-460355" defTabSz="914325">
              <a:lnSpc>
                <a:spcPct val="90000"/>
              </a:lnSpc>
              <a:spcBef>
                <a:spcPct val="20000"/>
              </a:spcBef>
              <a:buClr>
                <a:schemeClr val="tx1"/>
              </a:buClr>
              <a:buSzPct val="90000"/>
              <a:buFont typeface="Wingdings" pitchFamily="2" charset="2"/>
              <a:buChar char="§"/>
              <a:defRPr spc="-71" baseline="0">
                <a:gradFill>
                  <a:gsLst>
                    <a:gs pos="0">
                      <a:schemeClr val="tx1"/>
                    </a:gs>
                    <a:gs pos="86000">
                      <a:schemeClr val="tx1"/>
                    </a:gs>
                  </a:gsLst>
                  <a:lin ang="5400000" scaled="0"/>
                </a:gradFill>
                <a:latin typeface="Segoe UI Semilight" panose="020B0402040204020203" pitchFamily="34" charset="0"/>
                <a:cs typeface="Segoe UI Semilight" panose="020B0402040204020203" pitchFamily="34" charset="0"/>
              </a:defRPr>
            </a:lvl1pPr>
            <a:lvl2pPr marL="855628" indent="-395272" defTabSz="914325">
              <a:lnSpc>
                <a:spcPct val="90000"/>
              </a:lnSpc>
              <a:spcBef>
                <a:spcPct val="20000"/>
              </a:spcBef>
              <a:buClr>
                <a:schemeClr val="tx1"/>
              </a:buClr>
              <a:buSzPct val="90000"/>
              <a:buFont typeface="Wingdings" pitchFamily="2" charset="2"/>
              <a:buChar char="§"/>
              <a:defRPr sz="2800" spc="-71" baseline="0">
                <a:gradFill>
                  <a:gsLst>
                    <a:gs pos="0">
                      <a:schemeClr val="tx1"/>
                    </a:gs>
                    <a:gs pos="86000">
                      <a:schemeClr val="tx1"/>
                    </a:gs>
                  </a:gsLst>
                  <a:lin ang="5400000" scaled="0"/>
                </a:gradFill>
              </a:defRPr>
            </a:lvl2pPr>
            <a:lvl3pPr marL="1258836" indent="-403208" defTabSz="914325">
              <a:lnSpc>
                <a:spcPct val="90000"/>
              </a:lnSpc>
              <a:spcBef>
                <a:spcPct val="20000"/>
              </a:spcBef>
              <a:buClr>
                <a:schemeClr val="tx1"/>
              </a:buClr>
              <a:buSzPct val="90000"/>
              <a:buFont typeface="Wingdings" pitchFamily="2" charset="2"/>
              <a:buChar char="§"/>
              <a:defRPr sz="2400" spc="-71" baseline="0">
                <a:gradFill>
                  <a:gsLst>
                    <a:gs pos="0">
                      <a:schemeClr val="tx1"/>
                    </a:gs>
                    <a:gs pos="86000">
                      <a:schemeClr val="tx1"/>
                    </a:gs>
                  </a:gsLst>
                  <a:lin ang="5400000" scaled="0"/>
                </a:gradFill>
              </a:defRPr>
            </a:lvl3pPr>
            <a:lvl4pPr marL="1604896" indent="-346061"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4pPr>
            <a:lvl5pPr marL="1941432" indent="-336536"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5pPr>
            <a:lvl6pPr marL="2514395" indent="-228581" defTabSz="914325">
              <a:spcBef>
                <a:spcPct val="20000"/>
              </a:spcBef>
              <a:buFont typeface="Arial" pitchFamily="34" charset="0"/>
              <a:buChar char="•"/>
              <a:defRPr sz="2000"/>
            </a:lvl6pPr>
            <a:lvl7pPr marL="2971557" indent="-228581" defTabSz="914325">
              <a:spcBef>
                <a:spcPct val="20000"/>
              </a:spcBef>
              <a:buFont typeface="Arial" pitchFamily="34" charset="0"/>
              <a:buChar char="•"/>
              <a:defRPr sz="2000"/>
            </a:lvl7pPr>
            <a:lvl8pPr marL="3428720" indent="-228581" defTabSz="914325">
              <a:spcBef>
                <a:spcPct val="20000"/>
              </a:spcBef>
              <a:buFont typeface="Arial" pitchFamily="34" charset="0"/>
              <a:buChar char="•"/>
              <a:defRPr sz="2000"/>
            </a:lvl8pPr>
            <a:lvl9pPr marL="3885883" indent="-228581" defTabSz="914325">
              <a:spcBef>
                <a:spcPct val="20000"/>
              </a:spcBef>
              <a:buFont typeface="Arial" pitchFamily="34" charset="0"/>
              <a:buChar char="•"/>
              <a:defRPr sz="2000"/>
            </a:lvl9pPr>
          </a:lstStyle>
          <a:p>
            <a:r>
              <a:rPr lang="en-US" sz="1600" dirty="0"/>
              <a:t>The audit records are stored in Office 365 Security and Compliance center. </a:t>
            </a:r>
          </a:p>
          <a:p>
            <a:endParaRPr lang="en-US" sz="1600" dirty="0"/>
          </a:p>
          <a:p>
            <a:r>
              <a:rPr lang="en-US" sz="1600" dirty="0"/>
              <a:t>Office provides an API to query this data, which is currently used by many SIEM vendors to use the Activity Logging data for reporting</a:t>
            </a:r>
          </a:p>
          <a:p>
            <a:endParaRPr lang="en-US" sz="1600" dirty="0"/>
          </a:p>
        </p:txBody>
      </p:sp>
    </p:spTree>
    <p:extLst>
      <p:ext uri="{BB962C8B-B14F-4D97-AF65-F5344CB8AC3E}">
        <p14:creationId xmlns:p14="http://schemas.microsoft.com/office/powerpoint/2010/main" val="17310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0B4B-AE82-4EEA-AC99-904A10640BCA}"/>
              </a:ext>
            </a:extLst>
          </p:cNvPr>
          <p:cNvSpPr>
            <a:spLocks noGrp="1"/>
          </p:cNvSpPr>
          <p:nvPr>
            <p:ph type="title"/>
          </p:nvPr>
        </p:nvSpPr>
        <p:spPr/>
        <p:txBody>
          <a:bodyPr/>
          <a:lstStyle/>
          <a:p>
            <a:r>
              <a:rPr lang="en-US"/>
              <a:t>Which activity logs are supported?</a:t>
            </a:r>
          </a:p>
        </p:txBody>
      </p:sp>
      <p:graphicFrame>
        <p:nvGraphicFramePr>
          <p:cNvPr id="4" name="Table 3">
            <a:extLst>
              <a:ext uri="{FF2B5EF4-FFF2-40B4-BE49-F238E27FC236}">
                <a16:creationId xmlns:a16="http://schemas.microsoft.com/office/drawing/2014/main" id="{28B18BB7-49BA-4B82-A71F-45FF45D1982D}"/>
              </a:ext>
            </a:extLst>
          </p:cNvPr>
          <p:cNvGraphicFramePr>
            <a:graphicFrameLocks noGrp="1"/>
          </p:cNvGraphicFramePr>
          <p:nvPr>
            <p:extLst>
              <p:ext uri="{D42A27DB-BD31-4B8C-83A1-F6EECF244321}">
                <p14:modId xmlns:p14="http://schemas.microsoft.com/office/powerpoint/2010/main" val="4274243190"/>
              </p:ext>
            </p:extLst>
          </p:nvPr>
        </p:nvGraphicFramePr>
        <p:xfrm>
          <a:off x="323528" y="987574"/>
          <a:ext cx="8417985" cy="3528392"/>
        </p:xfrm>
        <a:graphic>
          <a:graphicData uri="http://schemas.openxmlformats.org/drawingml/2006/table">
            <a:tbl>
              <a:tblPr firstRow="1" bandRow="1">
                <a:tableStyleId>{21E4AEA4-8DFA-4A89-87EB-49C32662AFE0}</a:tableStyleId>
              </a:tblPr>
              <a:tblGrid>
                <a:gridCol w="3406461">
                  <a:extLst>
                    <a:ext uri="{9D8B030D-6E8A-4147-A177-3AD203B41FA5}">
                      <a16:colId xmlns:a16="http://schemas.microsoft.com/office/drawing/2014/main" val="1727943013"/>
                    </a:ext>
                  </a:extLst>
                </a:gridCol>
                <a:gridCol w="5011524">
                  <a:extLst>
                    <a:ext uri="{9D8B030D-6E8A-4147-A177-3AD203B41FA5}">
                      <a16:colId xmlns:a16="http://schemas.microsoft.com/office/drawing/2014/main" val="646873165"/>
                    </a:ext>
                  </a:extLst>
                </a:gridCol>
              </a:tblGrid>
              <a:tr h="477803">
                <a:tc>
                  <a:txBody>
                    <a:bodyPr/>
                    <a:lstStyle/>
                    <a:p>
                      <a:r>
                        <a:rPr lang="en-US" sz="1500"/>
                        <a:t>Microsoft Flow</a:t>
                      </a:r>
                    </a:p>
                  </a:txBody>
                  <a:tcPr marL="68580" marR="68580" marT="34290" marB="34290"/>
                </a:tc>
                <a:tc>
                  <a:txBody>
                    <a:bodyPr/>
                    <a:lstStyle/>
                    <a:p>
                      <a:r>
                        <a:rPr lang="en-US" sz="1500" dirty="0"/>
                        <a:t>PowerApps</a:t>
                      </a:r>
                    </a:p>
                  </a:txBody>
                  <a:tcPr marL="68580" marR="68580" marT="34290" marB="34290"/>
                </a:tc>
                <a:extLst>
                  <a:ext uri="{0D108BD9-81ED-4DB2-BD59-A6C34878D82A}">
                    <a16:rowId xmlns:a16="http://schemas.microsoft.com/office/drawing/2014/main" val="1634850960"/>
                  </a:ext>
                </a:extLst>
              </a:tr>
              <a:tr h="3050589">
                <a:tc>
                  <a:txBody>
                    <a:bodyPr/>
                    <a:lstStyle/>
                    <a:p>
                      <a:pPr marL="285750" indent="-285750">
                        <a:buFont typeface="Arial" panose="020B0604020202020204" pitchFamily="34" charset="0"/>
                        <a:buChar char="•"/>
                      </a:pPr>
                      <a:r>
                        <a:rPr lang="en-US" sz="1600" dirty="0"/>
                        <a:t>Created flow </a:t>
                      </a:r>
                    </a:p>
                    <a:p>
                      <a:pPr marL="285750" indent="-285750">
                        <a:buFont typeface="Arial" panose="020B0604020202020204" pitchFamily="34" charset="0"/>
                        <a:buChar char="•"/>
                      </a:pPr>
                      <a:r>
                        <a:rPr lang="en-US" sz="1600" dirty="0"/>
                        <a:t>Edited flow </a:t>
                      </a:r>
                    </a:p>
                    <a:p>
                      <a:pPr marL="285750" indent="-285750">
                        <a:buFont typeface="Arial" panose="020B0604020202020204" pitchFamily="34" charset="0"/>
                        <a:buChar char="•"/>
                      </a:pPr>
                      <a:r>
                        <a:rPr lang="en-US" sz="1600" dirty="0"/>
                        <a:t>Deleted flow </a:t>
                      </a:r>
                    </a:p>
                    <a:p>
                      <a:pPr marL="285750" indent="-285750">
                        <a:buFont typeface="Arial" panose="020B0604020202020204" pitchFamily="34" charset="0"/>
                        <a:buChar char="•"/>
                      </a:pPr>
                      <a:r>
                        <a:rPr lang="en-US" sz="1600" dirty="0"/>
                        <a:t>Edited permissions </a:t>
                      </a:r>
                    </a:p>
                    <a:p>
                      <a:pPr marL="285750" indent="-285750">
                        <a:buFont typeface="Arial" panose="020B0604020202020204" pitchFamily="34" charset="0"/>
                        <a:buChar char="•"/>
                      </a:pPr>
                      <a:r>
                        <a:rPr lang="en-US" sz="1600" dirty="0"/>
                        <a:t>Deleted permissions </a:t>
                      </a:r>
                    </a:p>
                    <a:p>
                      <a:pPr marL="285750" indent="-285750">
                        <a:buFont typeface="Arial" panose="020B0604020202020204" pitchFamily="34" charset="0"/>
                        <a:buChar char="•"/>
                      </a:pPr>
                      <a:r>
                        <a:rPr lang="en-US" sz="1600" dirty="0"/>
                        <a:t>Started a paid trial </a:t>
                      </a:r>
                    </a:p>
                    <a:p>
                      <a:pPr marL="285750" indent="-285750">
                        <a:buFont typeface="Arial" panose="020B0604020202020204" pitchFamily="34" charset="0"/>
                        <a:buChar char="•"/>
                      </a:pPr>
                      <a:r>
                        <a:rPr lang="en-US" sz="1600" dirty="0"/>
                        <a:t>Renewed a paid trial </a:t>
                      </a:r>
                      <a:endParaRPr lang="en-US" sz="1600" dirty="0">
                        <a:gradFill>
                          <a:gsLst>
                            <a:gs pos="2917">
                              <a:schemeClr val="tx1"/>
                            </a:gs>
                            <a:gs pos="30000">
                              <a:schemeClr val="tx1"/>
                            </a:gs>
                          </a:gsLst>
                          <a:lin ang="5400000" scaled="0"/>
                        </a:gradFill>
                      </a:endParaRPr>
                    </a:p>
                  </a:txBody>
                  <a:tcPr marL="68580" marR="68580" marT="34290" marB="34290"/>
                </a:tc>
                <a:tc>
                  <a:txBody>
                    <a:bodyPr/>
                    <a:lstStyle/>
                    <a:p>
                      <a:pPr marL="285750" indent="-285750">
                        <a:buFont typeface="Arial" panose="020B0604020202020204" pitchFamily="34" charset="0"/>
                        <a:buChar char="•"/>
                      </a:pPr>
                      <a:r>
                        <a:rPr lang="en-US" sz="1600" dirty="0"/>
                        <a:t>Created app</a:t>
                      </a:r>
                    </a:p>
                    <a:p>
                      <a:pPr marL="285750" indent="-285750">
                        <a:buFont typeface="Arial" panose="020B0604020202020204" pitchFamily="34" charset="0"/>
                        <a:buChar char="•"/>
                      </a:pPr>
                      <a:r>
                        <a:rPr lang="en-US" sz="1600" dirty="0"/>
                        <a:t>Edited/save app (draft)</a:t>
                      </a:r>
                    </a:p>
                    <a:p>
                      <a:pPr marL="285750" indent="-285750">
                        <a:buFont typeface="Arial" panose="020B0604020202020204" pitchFamily="34" charset="0"/>
                        <a:buChar char="•"/>
                      </a:pPr>
                      <a:r>
                        <a:rPr lang="en-US" sz="1600" dirty="0"/>
                        <a:t>Published app</a:t>
                      </a:r>
                    </a:p>
                    <a:p>
                      <a:pPr marL="285750" indent="-285750">
                        <a:buFont typeface="Arial" panose="020B0604020202020204" pitchFamily="34" charset="0"/>
                        <a:buChar char="•"/>
                      </a:pPr>
                      <a:r>
                        <a:rPr lang="en-US" sz="1600" dirty="0"/>
                        <a:t>Deleted app</a:t>
                      </a:r>
                    </a:p>
                    <a:p>
                      <a:pPr marL="285750" indent="-285750">
                        <a:buFont typeface="Arial" panose="020B0604020202020204" pitchFamily="34" charset="0"/>
                        <a:buChar char="•"/>
                      </a:pPr>
                      <a:r>
                        <a:rPr lang="en-US" sz="1600" dirty="0"/>
                        <a:t>Restored an app from app version</a:t>
                      </a:r>
                    </a:p>
                    <a:p>
                      <a:pPr marL="285750" indent="-285750">
                        <a:buFont typeface="Arial" panose="020B0604020202020204" pitchFamily="34" charset="0"/>
                        <a:buChar char="•"/>
                      </a:pPr>
                      <a:r>
                        <a:rPr lang="en-US" sz="1600" dirty="0"/>
                        <a:t>Launched app</a:t>
                      </a:r>
                    </a:p>
                    <a:p>
                      <a:pPr marL="285750" indent="-285750">
                        <a:buFont typeface="Arial" panose="020B0604020202020204" pitchFamily="34" charset="0"/>
                        <a:buChar char="•"/>
                      </a:pPr>
                      <a:r>
                        <a:rPr lang="en-US" sz="1600" dirty="0"/>
                        <a:t>Marking app as featured</a:t>
                      </a:r>
                    </a:p>
                    <a:p>
                      <a:pPr marL="285750" indent="-285750">
                        <a:buFont typeface="Arial" panose="020B0604020202020204" pitchFamily="34" charset="0"/>
                        <a:buChar char="•"/>
                      </a:pPr>
                      <a:r>
                        <a:rPr lang="en-US" sz="1600" dirty="0"/>
                        <a:t>Marking app as hero</a:t>
                      </a:r>
                    </a:p>
                    <a:p>
                      <a:pPr marL="285750" indent="-285750">
                        <a:buFont typeface="Arial" panose="020B0604020202020204" pitchFamily="34" charset="0"/>
                        <a:buChar char="•"/>
                      </a:pPr>
                      <a:r>
                        <a:rPr lang="en-US" sz="1600" dirty="0"/>
                        <a:t>Edited app permissions</a:t>
                      </a:r>
                    </a:p>
                    <a:p>
                      <a:pPr marL="285750" indent="-285750">
                        <a:buFont typeface="Arial" panose="020B0604020202020204" pitchFamily="34" charset="0"/>
                        <a:buChar char="•"/>
                      </a:pPr>
                      <a:r>
                        <a:rPr lang="en-US" sz="1600" dirty="0"/>
                        <a:t>Deleted app permissions</a:t>
                      </a:r>
                    </a:p>
                  </a:txBody>
                  <a:tcPr marL="68580" marR="68580" marT="34290" marB="34290"/>
                </a:tc>
                <a:extLst>
                  <a:ext uri="{0D108BD9-81ED-4DB2-BD59-A6C34878D82A}">
                    <a16:rowId xmlns:a16="http://schemas.microsoft.com/office/drawing/2014/main" val="3741146617"/>
                  </a:ext>
                </a:extLst>
              </a:tr>
            </a:tbl>
          </a:graphicData>
        </a:graphic>
      </p:graphicFrame>
    </p:spTree>
    <p:extLst>
      <p:ext uri="{BB962C8B-B14F-4D97-AF65-F5344CB8AC3E}">
        <p14:creationId xmlns:p14="http://schemas.microsoft.com/office/powerpoint/2010/main" val="3321106804"/>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2A29DA-7793-42D9-8B75-7B29BEEFE676}"/>
              </a:ext>
            </a:extLst>
          </p:cNvPr>
          <p:cNvSpPr>
            <a:spLocks noGrp="1"/>
          </p:cNvSpPr>
          <p:nvPr>
            <p:ph idx="1"/>
          </p:nvPr>
        </p:nvSpPr>
        <p:spPr>
          <a:xfrm>
            <a:off x="228600" y="1005841"/>
            <a:ext cx="8879904" cy="3213187"/>
          </a:xfrm>
        </p:spPr>
        <p:txBody>
          <a:bodyPr/>
          <a:lstStyle/>
          <a:p>
            <a:r>
              <a:rPr lang="en-US" dirty="0"/>
              <a:t>Must have an Office 365 E3 or greater license</a:t>
            </a:r>
            <a:br>
              <a:rPr lang="en-US" dirty="0"/>
            </a:br>
            <a:endParaRPr lang="en-US" dirty="0"/>
          </a:p>
          <a:p>
            <a:r>
              <a:rPr lang="en-US" dirty="0"/>
              <a:t>Must enable at the organization level</a:t>
            </a:r>
          </a:p>
          <a:p>
            <a:pPr lvl="1"/>
            <a:r>
              <a:rPr lang="en-US" sz="2000" dirty="0"/>
              <a:t>Enable-</a:t>
            </a:r>
            <a:r>
              <a:rPr lang="en-US" sz="2000" dirty="0" err="1"/>
              <a:t>OrganizationCustomization</a:t>
            </a:r>
            <a:endParaRPr lang="en-US" sz="2000" dirty="0"/>
          </a:p>
          <a:p>
            <a:pPr lvl="1"/>
            <a:r>
              <a:rPr lang="en-US" sz="2000" dirty="0"/>
              <a:t>Set-</a:t>
            </a:r>
            <a:r>
              <a:rPr lang="en-US" sz="2000" dirty="0" err="1"/>
              <a:t>AdminAuditLogConfig</a:t>
            </a:r>
            <a:r>
              <a:rPr lang="en-US" sz="2000" dirty="0"/>
              <a:t> -</a:t>
            </a:r>
            <a:r>
              <a:rPr lang="en-US" sz="2000" dirty="0" err="1"/>
              <a:t>UnifiedAuditLogIngestionEnabled</a:t>
            </a:r>
            <a:r>
              <a:rPr lang="en-US" sz="2000" dirty="0"/>
              <a:t> $true</a:t>
            </a:r>
          </a:p>
          <a:p>
            <a:endParaRPr lang="en-US" dirty="0"/>
          </a:p>
          <a:p>
            <a:r>
              <a:rPr lang="en-US" dirty="0"/>
              <a:t>Non service admins need permissions to view</a:t>
            </a:r>
          </a:p>
          <a:p>
            <a:pPr lvl="1"/>
            <a:r>
              <a:rPr lang="en-US" sz="2000" dirty="0"/>
              <a:t>E.g. Add-</a:t>
            </a:r>
            <a:r>
              <a:rPr lang="en-US" sz="2000" dirty="0" err="1"/>
              <a:t>RoleGroupMember</a:t>
            </a:r>
            <a:r>
              <a:rPr lang="en-US" sz="2000" dirty="0"/>
              <a:t> "Compliance Management" -Member user1</a:t>
            </a:r>
          </a:p>
        </p:txBody>
      </p:sp>
      <p:sp>
        <p:nvSpPr>
          <p:cNvPr id="3" name="Title 2">
            <a:extLst>
              <a:ext uri="{FF2B5EF4-FFF2-40B4-BE49-F238E27FC236}">
                <a16:creationId xmlns:a16="http://schemas.microsoft.com/office/drawing/2014/main" id="{B8CA416E-B62B-4D0E-884D-4717072C55CF}"/>
              </a:ext>
            </a:extLst>
          </p:cNvPr>
          <p:cNvSpPr>
            <a:spLocks noGrp="1"/>
          </p:cNvSpPr>
          <p:nvPr>
            <p:ph type="title"/>
          </p:nvPr>
        </p:nvSpPr>
        <p:spPr/>
        <p:txBody>
          <a:bodyPr/>
          <a:lstStyle/>
          <a:p>
            <a:r>
              <a:rPr lang="en-US" dirty="0"/>
              <a:t>Enable Office 365 activity logging</a:t>
            </a:r>
          </a:p>
        </p:txBody>
      </p:sp>
    </p:spTree>
    <p:extLst>
      <p:ext uri="{BB962C8B-B14F-4D97-AF65-F5344CB8AC3E}">
        <p14:creationId xmlns:p14="http://schemas.microsoft.com/office/powerpoint/2010/main" val="2617857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8D4B-E8BA-4AD3-A199-6D06794558C5}"/>
              </a:ext>
            </a:extLst>
          </p:cNvPr>
          <p:cNvSpPr>
            <a:spLocks noGrp="1"/>
          </p:cNvSpPr>
          <p:nvPr>
            <p:ph type="title"/>
          </p:nvPr>
        </p:nvSpPr>
        <p:spPr>
          <a:xfrm>
            <a:off x="441197" y="342900"/>
            <a:ext cx="8263890" cy="498598"/>
          </a:xfrm>
        </p:spPr>
        <p:txBody>
          <a:bodyPr/>
          <a:lstStyle/>
          <a:p>
            <a:r>
              <a:rPr lang="en-US" sz="3600" dirty="0"/>
              <a:t>Build flows to alert on key audit events</a:t>
            </a:r>
          </a:p>
        </p:txBody>
      </p:sp>
      <p:sp>
        <p:nvSpPr>
          <p:cNvPr id="3" name="Text Placeholder 2">
            <a:extLst>
              <a:ext uri="{FF2B5EF4-FFF2-40B4-BE49-F238E27FC236}">
                <a16:creationId xmlns:a16="http://schemas.microsoft.com/office/drawing/2014/main" id="{8133B628-FA2D-4D1F-B188-A297749787D1}"/>
              </a:ext>
            </a:extLst>
          </p:cNvPr>
          <p:cNvSpPr>
            <a:spLocks noGrp="1"/>
          </p:cNvSpPr>
          <p:nvPr>
            <p:ph type="body" sz="quarter" idx="10"/>
          </p:nvPr>
        </p:nvSpPr>
        <p:spPr>
          <a:xfrm>
            <a:off x="417381" y="947323"/>
            <a:ext cx="8263890" cy="1606594"/>
          </a:xfrm>
        </p:spPr>
        <p:txBody>
          <a:bodyPr/>
          <a:lstStyle/>
          <a:p>
            <a:r>
              <a:rPr lang="en-US" sz="1800" dirty="0"/>
              <a:t>An example of alerting that can be implemented is subscribing to Office 365 Security and Compliance Audit Logs </a:t>
            </a:r>
          </a:p>
          <a:p>
            <a:endParaRPr lang="en-US" sz="1800" dirty="0"/>
          </a:p>
          <a:p>
            <a:r>
              <a:rPr lang="en-US" sz="1800" dirty="0"/>
              <a:t>This can be achieved through either a </a:t>
            </a:r>
            <a:r>
              <a:rPr lang="en-US" sz="1800" dirty="0">
                <a:hlinkClick r:id="rId2"/>
              </a:rPr>
              <a:t>webhook</a:t>
            </a:r>
            <a:r>
              <a:rPr lang="en-US" sz="1800" dirty="0"/>
              <a:t> subscription or </a:t>
            </a:r>
            <a:r>
              <a:rPr lang="en-US" sz="1800" dirty="0">
                <a:hlinkClick r:id="rId3"/>
              </a:rPr>
              <a:t>polling</a:t>
            </a:r>
            <a:r>
              <a:rPr lang="en-US" sz="1800" dirty="0"/>
              <a:t> approach. However, by attaching Flow to these alerts, we can provide administrators with more than just email alerts </a:t>
            </a:r>
          </a:p>
        </p:txBody>
      </p:sp>
      <p:sp>
        <p:nvSpPr>
          <p:cNvPr id="4" name="Rectangle 3">
            <a:extLst>
              <a:ext uri="{FF2B5EF4-FFF2-40B4-BE49-F238E27FC236}">
                <a16:creationId xmlns:a16="http://schemas.microsoft.com/office/drawing/2014/main" id="{8EB0114F-34A2-4D4F-82F0-E4E04497C800}"/>
              </a:ext>
            </a:extLst>
          </p:cNvPr>
          <p:cNvSpPr/>
          <p:nvPr/>
        </p:nvSpPr>
        <p:spPr bwMode="auto">
          <a:xfrm>
            <a:off x="578228" y="2946428"/>
            <a:ext cx="2048088" cy="2143284"/>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B9EF6C1E-3638-4AED-AFAE-903D96B9765A}"/>
              </a:ext>
            </a:extLst>
          </p:cNvPr>
          <p:cNvPicPr>
            <a:picLocks noChangeAspect="1"/>
          </p:cNvPicPr>
          <p:nvPr/>
        </p:nvPicPr>
        <p:blipFill>
          <a:blip r:embed="rId4"/>
          <a:stretch>
            <a:fillRect/>
          </a:stretch>
        </p:blipFill>
        <p:spPr>
          <a:xfrm>
            <a:off x="3599262" y="3326359"/>
            <a:ext cx="1780460" cy="1386704"/>
          </a:xfrm>
          <a:prstGeom prst="rect">
            <a:avLst/>
          </a:prstGeom>
        </p:spPr>
      </p:pic>
      <p:sp>
        <p:nvSpPr>
          <p:cNvPr id="6" name="TextBox 5">
            <a:extLst>
              <a:ext uri="{FF2B5EF4-FFF2-40B4-BE49-F238E27FC236}">
                <a16:creationId xmlns:a16="http://schemas.microsoft.com/office/drawing/2014/main" id="{93392599-52E0-4EA2-954C-63BAEE6A2493}"/>
              </a:ext>
            </a:extLst>
          </p:cNvPr>
          <p:cNvSpPr txBox="1"/>
          <p:nvPr/>
        </p:nvSpPr>
        <p:spPr>
          <a:xfrm>
            <a:off x="3921710" y="4726225"/>
            <a:ext cx="1250983" cy="230832"/>
          </a:xfrm>
          <a:prstGeom prst="rect">
            <a:avLst/>
          </a:prstGeom>
          <a:noFill/>
        </p:spPr>
        <p:txBody>
          <a:bodyPr wrap="none" lIns="0" tIns="0" rIns="0" bIns="0" rtlCol="0">
            <a:spAutoFit/>
          </a:bodyPr>
          <a:lstStyle/>
          <a:p>
            <a:pPr defTabSz="342900">
              <a:defRPr/>
            </a:pPr>
            <a:r>
              <a:rPr lang="en-US" sz="1500">
                <a:gradFill>
                  <a:gsLst>
                    <a:gs pos="2917">
                      <a:srgbClr val="1A1A1A"/>
                    </a:gs>
                    <a:gs pos="30000">
                      <a:srgbClr val="1A1A1A"/>
                    </a:gs>
                  </a:gsLst>
                  <a:lin ang="5400000" scaled="0"/>
                </a:gradFill>
                <a:latin typeface="Segoe UI"/>
              </a:rPr>
              <a:t>Microsoft Flow</a:t>
            </a:r>
          </a:p>
        </p:txBody>
      </p:sp>
      <p:sp>
        <p:nvSpPr>
          <p:cNvPr id="7" name="TextBox 6">
            <a:extLst>
              <a:ext uri="{FF2B5EF4-FFF2-40B4-BE49-F238E27FC236}">
                <a16:creationId xmlns:a16="http://schemas.microsoft.com/office/drawing/2014/main" id="{0B4C0BD6-A946-43C1-9309-8AECF63C61D0}"/>
              </a:ext>
            </a:extLst>
          </p:cNvPr>
          <p:cNvSpPr txBox="1"/>
          <p:nvPr/>
        </p:nvSpPr>
        <p:spPr>
          <a:xfrm>
            <a:off x="7220853" y="4610808"/>
            <a:ext cx="557845" cy="230832"/>
          </a:xfrm>
          <a:prstGeom prst="rect">
            <a:avLst/>
          </a:prstGeom>
          <a:noFill/>
        </p:spPr>
        <p:txBody>
          <a:bodyPr wrap="none" lIns="0" tIns="0" rIns="0" bIns="0" rtlCol="0">
            <a:spAutoFit/>
          </a:bodyPr>
          <a:lstStyle/>
          <a:p>
            <a:pPr defTabSz="342900">
              <a:defRPr/>
            </a:pPr>
            <a:r>
              <a:rPr lang="en-US" sz="1500">
                <a:gradFill>
                  <a:gsLst>
                    <a:gs pos="2917">
                      <a:srgbClr val="1A1A1A"/>
                    </a:gs>
                    <a:gs pos="30000">
                      <a:srgbClr val="1A1A1A"/>
                    </a:gs>
                  </a:gsLst>
                  <a:lin ang="5400000" scaled="0"/>
                </a:gradFill>
                <a:latin typeface="Segoe UI"/>
              </a:rPr>
              <a:t>Admin</a:t>
            </a:r>
          </a:p>
        </p:txBody>
      </p:sp>
      <p:cxnSp>
        <p:nvCxnSpPr>
          <p:cNvPr id="8" name="Straight Arrow Connector 7">
            <a:extLst>
              <a:ext uri="{FF2B5EF4-FFF2-40B4-BE49-F238E27FC236}">
                <a16:creationId xmlns:a16="http://schemas.microsoft.com/office/drawing/2014/main" id="{629026EA-D84E-4398-90A0-67E21B9C19BD}"/>
              </a:ext>
            </a:extLst>
          </p:cNvPr>
          <p:cNvCxnSpPr>
            <a:cxnSpLocks/>
            <a:stCxn id="5" idx="3"/>
          </p:cNvCxnSpPr>
          <p:nvPr/>
        </p:nvCxnSpPr>
        <p:spPr>
          <a:xfrm>
            <a:off x="5379721" y="4019711"/>
            <a:ext cx="158800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73180F-91CE-47F8-8419-A8523FADE01C}"/>
              </a:ext>
            </a:extLst>
          </p:cNvPr>
          <p:cNvCxnSpPr>
            <a:cxnSpLocks/>
            <a:stCxn id="4" idx="3"/>
            <a:endCxn id="5" idx="1"/>
          </p:cNvCxnSpPr>
          <p:nvPr/>
        </p:nvCxnSpPr>
        <p:spPr>
          <a:xfrm>
            <a:off x="2626316" y="4018070"/>
            <a:ext cx="972946" cy="16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17E9A87-829F-4775-A02D-9CBB00F9B6E3}"/>
              </a:ext>
            </a:extLst>
          </p:cNvPr>
          <p:cNvSpPr txBox="1"/>
          <p:nvPr/>
        </p:nvSpPr>
        <p:spPr>
          <a:xfrm>
            <a:off x="610844" y="2969552"/>
            <a:ext cx="1725344" cy="196208"/>
          </a:xfrm>
          <a:prstGeom prst="rect">
            <a:avLst/>
          </a:prstGeom>
          <a:noFill/>
        </p:spPr>
        <p:txBody>
          <a:bodyPr wrap="none" lIns="0" tIns="0" rIns="0" bIns="0" rtlCol="0">
            <a:spAutoFit/>
          </a:bodyPr>
          <a:lstStyle/>
          <a:p>
            <a:pPr algn="l"/>
            <a:r>
              <a:rPr lang="en-US" sz="1275" b="1">
                <a:gradFill>
                  <a:gsLst>
                    <a:gs pos="2917">
                      <a:schemeClr val="tx1"/>
                    </a:gs>
                    <a:gs pos="30000">
                      <a:schemeClr val="tx1"/>
                    </a:gs>
                  </a:gsLst>
                  <a:lin ang="5400000" scaled="0"/>
                </a:gradFill>
              </a:rPr>
              <a:t>Activity Logging Web Svc</a:t>
            </a:r>
          </a:p>
        </p:txBody>
      </p:sp>
      <p:pic>
        <p:nvPicPr>
          <p:cNvPr id="11" name="Picture 10">
            <a:extLst>
              <a:ext uri="{FF2B5EF4-FFF2-40B4-BE49-F238E27FC236}">
                <a16:creationId xmlns:a16="http://schemas.microsoft.com/office/drawing/2014/main" id="{61570193-0531-47B8-8B73-4D9ACE7458E4}"/>
              </a:ext>
            </a:extLst>
          </p:cNvPr>
          <p:cNvPicPr>
            <a:picLocks noChangeAspect="1"/>
          </p:cNvPicPr>
          <p:nvPr/>
        </p:nvPicPr>
        <p:blipFill>
          <a:blip r:embed="rId5"/>
          <a:stretch>
            <a:fillRect/>
          </a:stretch>
        </p:blipFill>
        <p:spPr>
          <a:xfrm>
            <a:off x="6967723" y="3089829"/>
            <a:ext cx="1000979" cy="1566048"/>
          </a:xfrm>
          <a:prstGeom prst="rect">
            <a:avLst/>
          </a:prstGeom>
        </p:spPr>
      </p:pic>
      <p:pic>
        <p:nvPicPr>
          <p:cNvPr id="12" name="Picture 2" descr="Outlook.com">
            <a:extLst>
              <a:ext uri="{FF2B5EF4-FFF2-40B4-BE49-F238E27FC236}">
                <a16:creationId xmlns:a16="http://schemas.microsoft.com/office/drawing/2014/main" id="{266B8BD3-7D2D-40FE-A651-241426E989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98675" y="3376729"/>
            <a:ext cx="282414" cy="2824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DE2C5A1-3A3A-4CB8-86DA-940CCB8FFC85}"/>
              </a:ext>
            </a:extLst>
          </p:cNvPr>
          <p:cNvPicPr>
            <a:picLocks noChangeAspect="1"/>
          </p:cNvPicPr>
          <p:nvPr/>
        </p:nvPicPr>
        <p:blipFill>
          <a:blip r:embed="rId7"/>
          <a:stretch>
            <a:fillRect/>
          </a:stretch>
        </p:blipFill>
        <p:spPr>
          <a:xfrm>
            <a:off x="3640043" y="3379138"/>
            <a:ext cx="363053" cy="284430"/>
          </a:xfrm>
          <a:prstGeom prst="rect">
            <a:avLst/>
          </a:prstGeom>
        </p:spPr>
      </p:pic>
      <p:pic>
        <p:nvPicPr>
          <p:cNvPr id="14" name="Picture 13">
            <a:extLst>
              <a:ext uri="{FF2B5EF4-FFF2-40B4-BE49-F238E27FC236}">
                <a16:creationId xmlns:a16="http://schemas.microsoft.com/office/drawing/2014/main" id="{0942D450-3180-401F-8E53-2CFD155AAA1A}"/>
              </a:ext>
            </a:extLst>
          </p:cNvPr>
          <p:cNvPicPr>
            <a:picLocks noChangeAspect="1"/>
          </p:cNvPicPr>
          <p:nvPr/>
        </p:nvPicPr>
        <p:blipFill>
          <a:blip r:embed="rId8"/>
          <a:stretch>
            <a:fillRect/>
          </a:stretch>
        </p:blipFill>
        <p:spPr>
          <a:xfrm>
            <a:off x="4278796" y="3376729"/>
            <a:ext cx="282413" cy="282413"/>
          </a:xfrm>
          <a:prstGeom prst="rect">
            <a:avLst/>
          </a:prstGeom>
        </p:spPr>
      </p:pic>
      <p:pic>
        <p:nvPicPr>
          <p:cNvPr id="15" name="Picture 14">
            <a:extLst>
              <a:ext uri="{FF2B5EF4-FFF2-40B4-BE49-F238E27FC236}">
                <a16:creationId xmlns:a16="http://schemas.microsoft.com/office/drawing/2014/main" id="{F2B0FC14-C8F7-41A5-9492-4B8A3A2B8FE3}"/>
              </a:ext>
            </a:extLst>
          </p:cNvPr>
          <p:cNvPicPr>
            <a:picLocks noChangeAspect="1"/>
          </p:cNvPicPr>
          <p:nvPr/>
        </p:nvPicPr>
        <p:blipFill>
          <a:blip r:embed="rId9"/>
          <a:stretch>
            <a:fillRect/>
          </a:stretch>
        </p:blipFill>
        <p:spPr>
          <a:xfrm>
            <a:off x="7779900" y="3190982"/>
            <a:ext cx="522906" cy="438437"/>
          </a:xfrm>
          <a:prstGeom prst="rect">
            <a:avLst/>
          </a:prstGeom>
        </p:spPr>
      </p:pic>
      <p:sp>
        <p:nvSpPr>
          <p:cNvPr id="16" name="Cylinder 15">
            <a:extLst>
              <a:ext uri="{FF2B5EF4-FFF2-40B4-BE49-F238E27FC236}">
                <a16:creationId xmlns:a16="http://schemas.microsoft.com/office/drawing/2014/main" id="{C2D367CB-00F1-45C7-97A2-17DD016314E9}"/>
              </a:ext>
            </a:extLst>
          </p:cNvPr>
          <p:cNvSpPr/>
          <p:nvPr/>
        </p:nvSpPr>
        <p:spPr bwMode="auto">
          <a:xfrm>
            <a:off x="819988" y="3228300"/>
            <a:ext cx="1137872" cy="91211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350">
                <a:gradFill>
                  <a:gsLst>
                    <a:gs pos="0">
                      <a:srgbClr val="FFFFFF"/>
                    </a:gs>
                    <a:gs pos="100000">
                      <a:srgbClr val="FFFFFF"/>
                    </a:gs>
                  </a:gsLst>
                  <a:lin ang="5400000" scaled="0"/>
                </a:gradFill>
                <a:ea typeface="Segoe UI" pitchFamily="34" charset="0"/>
                <a:cs typeface="Segoe UI" pitchFamily="34" charset="0"/>
              </a:rPr>
              <a:t>PowerApps logs</a:t>
            </a:r>
          </a:p>
        </p:txBody>
      </p:sp>
      <p:sp>
        <p:nvSpPr>
          <p:cNvPr id="18" name="Cylinder 17">
            <a:extLst>
              <a:ext uri="{FF2B5EF4-FFF2-40B4-BE49-F238E27FC236}">
                <a16:creationId xmlns:a16="http://schemas.microsoft.com/office/drawing/2014/main" id="{7DD09BA8-48A9-4635-8D1E-ADFE26BD12FA}"/>
              </a:ext>
            </a:extLst>
          </p:cNvPr>
          <p:cNvSpPr/>
          <p:nvPr/>
        </p:nvSpPr>
        <p:spPr bwMode="auto">
          <a:xfrm>
            <a:off x="1338366" y="3926179"/>
            <a:ext cx="1137872" cy="91211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350">
                <a:gradFill>
                  <a:gsLst>
                    <a:gs pos="0">
                      <a:srgbClr val="FFFFFF"/>
                    </a:gs>
                    <a:gs pos="100000">
                      <a:srgbClr val="FFFFFF"/>
                    </a:gs>
                  </a:gsLst>
                  <a:lin ang="5400000" scaled="0"/>
                </a:gradFill>
                <a:ea typeface="Segoe UI" pitchFamily="34" charset="0"/>
                <a:cs typeface="Segoe UI" pitchFamily="34" charset="0"/>
              </a:rPr>
              <a:t>Microsoft Flow logs</a:t>
            </a:r>
          </a:p>
        </p:txBody>
      </p:sp>
    </p:spTree>
    <p:extLst>
      <p:ext uri="{BB962C8B-B14F-4D97-AF65-F5344CB8AC3E}">
        <p14:creationId xmlns:p14="http://schemas.microsoft.com/office/powerpoint/2010/main" val="306344227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10FF-EA98-4891-8815-FB3C6BB9C55F}"/>
              </a:ext>
            </a:extLst>
          </p:cNvPr>
          <p:cNvSpPr>
            <a:spLocks noGrp="1"/>
          </p:cNvSpPr>
          <p:nvPr>
            <p:ph type="title"/>
          </p:nvPr>
        </p:nvSpPr>
        <p:spPr>
          <a:xfrm>
            <a:off x="366809" y="171452"/>
            <a:ext cx="8472312" cy="498598"/>
          </a:xfrm>
        </p:spPr>
        <p:txBody>
          <a:bodyPr/>
          <a:lstStyle/>
          <a:p>
            <a:r>
              <a:rPr lang="en-US" sz="3600" dirty="0"/>
              <a:t>CDS Auditing</a:t>
            </a:r>
          </a:p>
        </p:txBody>
      </p:sp>
      <p:sp>
        <p:nvSpPr>
          <p:cNvPr id="3" name="Text Placeholder 2">
            <a:extLst>
              <a:ext uri="{FF2B5EF4-FFF2-40B4-BE49-F238E27FC236}">
                <a16:creationId xmlns:a16="http://schemas.microsoft.com/office/drawing/2014/main" id="{9C5DD047-1D37-4107-B8D9-118F109825D2}"/>
              </a:ext>
            </a:extLst>
          </p:cNvPr>
          <p:cNvSpPr>
            <a:spLocks noGrp="1"/>
          </p:cNvSpPr>
          <p:nvPr>
            <p:ph type="body" sz="quarter" idx="10"/>
          </p:nvPr>
        </p:nvSpPr>
        <p:spPr>
          <a:xfrm>
            <a:off x="438150" y="1076623"/>
            <a:ext cx="4781922" cy="2314480"/>
          </a:xfrm>
        </p:spPr>
        <p:txBody>
          <a:bodyPr/>
          <a:lstStyle/>
          <a:p>
            <a:r>
              <a:rPr lang="en-US" dirty="0"/>
              <a:t>Three level configuration</a:t>
            </a:r>
            <a:br>
              <a:rPr lang="en-US" dirty="0"/>
            </a:br>
            <a:endParaRPr lang="en-US" dirty="0"/>
          </a:p>
          <a:p>
            <a:r>
              <a:rPr lang="en-US" dirty="0"/>
              <a:t>All custom and most customizable entities can be audited</a:t>
            </a:r>
          </a:p>
        </p:txBody>
      </p:sp>
      <p:sp>
        <p:nvSpPr>
          <p:cNvPr id="4" name="Rectangle 3">
            <a:extLst>
              <a:ext uri="{FF2B5EF4-FFF2-40B4-BE49-F238E27FC236}">
                <a16:creationId xmlns:a16="http://schemas.microsoft.com/office/drawing/2014/main" id="{7F958D0D-8623-4D85-B06E-F5E4D20CFC1F}"/>
              </a:ext>
            </a:extLst>
          </p:cNvPr>
          <p:cNvSpPr/>
          <p:nvPr/>
        </p:nvSpPr>
        <p:spPr bwMode="auto">
          <a:xfrm>
            <a:off x="5796136" y="1275606"/>
            <a:ext cx="2592288"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dirty="0">
                <a:solidFill>
                  <a:schemeClr val="bg1"/>
                </a:solidFill>
              </a:rPr>
              <a:t>1. Environment</a:t>
            </a:r>
          </a:p>
        </p:txBody>
      </p:sp>
      <p:sp>
        <p:nvSpPr>
          <p:cNvPr id="5" name="Rectangle 4">
            <a:extLst>
              <a:ext uri="{FF2B5EF4-FFF2-40B4-BE49-F238E27FC236}">
                <a16:creationId xmlns:a16="http://schemas.microsoft.com/office/drawing/2014/main" id="{2F99BA9E-A496-473B-9A68-368D3499571E}"/>
              </a:ext>
            </a:extLst>
          </p:cNvPr>
          <p:cNvSpPr/>
          <p:nvPr/>
        </p:nvSpPr>
        <p:spPr bwMode="auto">
          <a:xfrm>
            <a:off x="6012160" y="2022390"/>
            <a:ext cx="2376264"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dirty="0">
                <a:solidFill>
                  <a:schemeClr val="bg1"/>
                </a:solidFill>
              </a:rPr>
              <a:t>2. Entity</a:t>
            </a:r>
          </a:p>
        </p:txBody>
      </p:sp>
      <p:sp>
        <p:nvSpPr>
          <p:cNvPr id="6" name="Rectangle 5">
            <a:extLst>
              <a:ext uri="{FF2B5EF4-FFF2-40B4-BE49-F238E27FC236}">
                <a16:creationId xmlns:a16="http://schemas.microsoft.com/office/drawing/2014/main" id="{F3E507D4-29F2-4FB5-AF29-BC2034D57736}"/>
              </a:ext>
            </a:extLst>
          </p:cNvPr>
          <p:cNvSpPr/>
          <p:nvPr/>
        </p:nvSpPr>
        <p:spPr bwMode="auto">
          <a:xfrm>
            <a:off x="6444208" y="2787774"/>
            <a:ext cx="196436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dirty="0">
                <a:solidFill>
                  <a:schemeClr val="bg1"/>
                </a:solidFill>
              </a:rPr>
              <a:t>3. Field</a:t>
            </a:r>
          </a:p>
        </p:txBody>
      </p:sp>
    </p:spTree>
    <p:extLst>
      <p:ext uri="{BB962C8B-B14F-4D97-AF65-F5344CB8AC3E}">
        <p14:creationId xmlns:p14="http://schemas.microsoft.com/office/powerpoint/2010/main" val="12442303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C800-FC63-492C-AA20-83ED682A4314}"/>
              </a:ext>
            </a:extLst>
          </p:cNvPr>
          <p:cNvSpPr>
            <a:spLocks noGrp="1"/>
          </p:cNvSpPr>
          <p:nvPr>
            <p:ph type="title"/>
          </p:nvPr>
        </p:nvSpPr>
        <p:spPr>
          <a:xfrm>
            <a:off x="366809" y="171452"/>
            <a:ext cx="8472312" cy="498598"/>
          </a:xfrm>
        </p:spPr>
        <p:txBody>
          <a:bodyPr/>
          <a:lstStyle/>
          <a:p>
            <a:r>
              <a:rPr lang="en-US" sz="3600" dirty="0"/>
              <a:t>Enable CDS auditing for the environment</a:t>
            </a:r>
          </a:p>
        </p:txBody>
      </p:sp>
      <p:pic>
        <p:nvPicPr>
          <p:cNvPr id="4" name="Picture 3">
            <a:extLst>
              <a:ext uri="{FF2B5EF4-FFF2-40B4-BE49-F238E27FC236}">
                <a16:creationId xmlns:a16="http://schemas.microsoft.com/office/drawing/2014/main" id="{8CA9F819-3422-49A1-BD38-6DB9B6492F6B}"/>
              </a:ext>
            </a:extLst>
          </p:cNvPr>
          <p:cNvPicPr>
            <a:picLocks noChangeAspect="1"/>
          </p:cNvPicPr>
          <p:nvPr/>
        </p:nvPicPr>
        <p:blipFill>
          <a:blip r:embed="rId3"/>
          <a:stretch>
            <a:fillRect/>
          </a:stretch>
        </p:blipFill>
        <p:spPr>
          <a:xfrm>
            <a:off x="539552" y="1275606"/>
            <a:ext cx="4524264" cy="2476056"/>
          </a:xfrm>
          <a:prstGeom prst="rect">
            <a:avLst/>
          </a:prstGeom>
          <a:ln>
            <a:solidFill>
              <a:schemeClr val="tx1"/>
            </a:solidFill>
          </a:ln>
        </p:spPr>
      </p:pic>
      <p:pic>
        <p:nvPicPr>
          <p:cNvPr id="5" name="Picture 4">
            <a:extLst>
              <a:ext uri="{FF2B5EF4-FFF2-40B4-BE49-F238E27FC236}">
                <a16:creationId xmlns:a16="http://schemas.microsoft.com/office/drawing/2014/main" id="{0C166FF2-8249-4A87-A011-E5409AFB4AFA}"/>
              </a:ext>
            </a:extLst>
          </p:cNvPr>
          <p:cNvPicPr>
            <a:picLocks noChangeAspect="1"/>
          </p:cNvPicPr>
          <p:nvPr/>
        </p:nvPicPr>
        <p:blipFill>
          <a:blip r:embed="rId4"/>
          <a:stretch>
            <a:fillRect/>
          </a:stretch>
        </p:blipFill>
        <p:spPr>
          <a:xfrm>
            <a:off x="6228184" y="1322948"/>
            <a:ext cx="1911448" cy="2381372"/>
          </a:xfrm>
          <a:prstGeom prst="rect">
            <a:avLst/>
          </a:prstGeom>
          <a:ln>
            <a:solidFill>
              <a:schemeClr val="tx1"/>
            </a:solidFill>
          </a:ln>
        </p:spPr>
      </p:pic>
      <p:sp>
        <p:nvSpPr>
          <p:cNvPr id="6" name="Arrow: Right 5">
            <a:extLst>
              <a:ext uri="{FF2B5EF4-FFF2-40B4-BE49-F238E27FC236}">
                <a16:creationId xmlns:a16="http://schemas.microsoft.com/office/drawing/2014/main" id="{569822FF-37FA-4689-A6F8-EFC3F8442BB0}"/>
              </a:ext>
            </a:extLst>
          </p:cNvPr>
          <p:cNvSpPr/>
          <p:nvPr/>
        </p:nvSpPr>
        <p:spPr bwMode="auto">
          <a:xfrm>
            <a:off x="4932040" y="2513634"/>
            <a:ext cx="1008112" cy="706188"/>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Tree>
    <p:extLst>
      <p:ext uri="{BB962C8B-B14F-4D97-AF65-F5344CB8AC3E}">
        <p14:creationId xmlns:p14="http://schemas.microsoft.com/office/powerpoint/2010/main" val="307345349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86458" y="1507822"/>
            <a:ext cx="8371083" cy="609398"/>
          </a:xfrm>
        </p:spPr>
        <p:txBody>
          <a:bodyPr anchor="ctr"/>
          <a:lstStyle/>
          <a:p>
            <a:pPr algn="ctr"/>
            <a:r>
              <a:rPr lang="en-US" dirty="0"/>
              <a:t>Now let’s </a:t>
            </a:r>
            <a:r>
              <a:rPr lang="en-US" u="sng" dirty="0"/>
              <a:t>monitor</a:t>
            </a:r>
          </a:p>
        </p:txBody>
      </p:sp>
      <p:graphicFrame>
        <p:nvGraphicFramePr>
          <p:cNvPr id="3" name="Diagram 2">
            <a:extLst>
              <a:ext uri="{FF2B5EF4-FFF2-40B4-BE49-F238E27FC236}">
                <a16:creationId xmlns:a16="http://schemas.microsoft.com/office/drawing/2014/main" id="{2DC7394D-2CA6-4676-9706-862107519961}"/>
              </a:ext>
            </a:extLst>
          </p:cNvPr>
          <p:cNvGraphicFramePr/>
          <p:nvPr/>
        </p:nvGraphicFramePr>
        <p:xfrm>
          <a:off x="1105089" y="3276214"/>
          <a:ext cx="7067661" cy="501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Down 5">
            <a:extLst>
              <a:ext uri="{FF2B5EF4-FFF2-40B4-BE49-F238E27FC236}">
                <a16:creationId xmlns:a16="http://schemas.microsoft.com/office/drawing/2014/main" id="{78F367F7-382A-4033-940F-0C86EA88F02F}"/>
              </a:ext>
            </a:extLst>
          </p:cNvPr>
          <p:cNvSpPr/>
          <p:nvPr/>
        </p:nvSpPr>
        <p:spPr bwMode="auto">
          <a:xfrm>
            <a:off x="3491880" y="2715766"/>
            <a:ext cx="484632" cy="501316"/>
          </a:xfrm>
          <a:prstGeom prst="downArrow">
            <a:avLst/>
          </a:prstGeom>
          <a:solidFill>
            <a:srgbClr val="5C005C"/>
          </a:solidFill>
          <a:ln>
            <a:solidFill>
              <a:srgbClr val="5C005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Tree>
    <p:extLst>
      <p:ext uri="{BB962C8B-B14F-4D97-AF65-F5344CB8AC3E}">
        <p14:creationId xmlns:p14="http://schemas.microsoft.com/office/powerpoint/2010/main" val="240085487"/>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9CF1-DC0C-4B99-91B1-6DF94F9FE2D7}"/>
              </a:ext>
            </a:extLst>
          </p:cNvPr>
          <p:cNvSpPr>
            <a:spLocks noGrp="1"/>
          </p:cNvSpPr>
          <p:nvPr>
            <p:ph type="title"/>
          </p:nvPr>
        </p:nvSpPr>
        <p:spPr>
          <a:xfrm>
            <a:off x="366809" y="171452"/>
            <a:ext cx="8472312" cy="498598"/>
          </a:xfrm>
        </p:spPr>
        <p:txBody>
          <a:bodyPr/>
          <a:lstStyle/>
          <a:p>
            <a:r>
              <a:rPr lang="en-US" sz="3600" dirty="0"/>
              <a:t>Enable for Entity and Field</a:t>
            </a:r>
          </a:p>
        </p:txBody>
      </p:sp>
      <p:pic>
        <p:nvPicPr>
          <p:cNvPr id="4" name="Picture 3">
            <a:extLst>
              <a:ext uri="{FF2B5EF4-FFF2-40B4-BE49-F238E27FC236}">
                <a16:creationId xmlns:a16="http://schemas.microsoft.com/office/drawing/2014/main" id="{CDFF779E-70C1-4251-A994-90F0CCCD0904}"/>
              </a:ext>
            </a:extLst>
          </p:cNvPr>
          <p:cNvPicPr>
            <a:picLocks noChangeAspect="1"/>
          </p:cNvPicPr>
          <p:nvPr/>
        </p:nvPicPr>
        <p:blipFill>
          <a:blip r:embed="rId3"/>
          <a:stretch>
            <a:fillRect/>
          </a:stretch>
        </p:blipFill>
        <p:spPr>
          <a:xfrm>
            <a:off x="366809" y="1892265"/>
            <a:ext cx="4061175" cy="1207072"/>
          </a:xfrm>
          <a:prstGeom prst="rect">
            <a:avLst/>
          </a:prstGeom>
          <a:ln>
            <a:solidFill>
              <a:schemeClr val="tx1"/>
            </a:solidFill>
          </a:ln>
        </p:spPr>
      </p:pic>
      <p:pic>
        <p:nvPicPr>
          <p:cNvPr id="5" name="Picture 4">
            <a:extLst>
              <a:ext uri="{FF2B5EF4-FFF2-40B4-BE49-F238E27FC236}">
                <a16:creationId xmlns:a16="http://schemas.microsoft.com/office/drawing/2014/main" id="{0D4FAA38-A355-458F-82E3-12C7D099E7A0}"/>
              </a:ext>
            </a:extLst>
          </p:cNvPr>
          <p:cNvPicPr>
            <a:picLocks noChangeAspect="1"/>
          </p:cNvPicPr>
          <p:nvPr/>
        </p:nvPicPr>
        <p:blipFill>
          <a:blip r:embed="rId4"/>
          <a:stretch>
            <a:fillRect/>
          </a:stretch>
        </p:blipFill>
        <p:spPr>
          <a:xfrm>
            <a:off x="4716016" y="1810087"/>
            <a:ext cx="3805061" cy="1481744"/>
          </a:xfrm>
          <a:prstGeom prst="rect">
            <a:avLst/>
          </a:prstGeom>
          <a:ln>
            <a:solidFill>
              <a:schemeClr val="tx1"/>
            </a:solidFill>
          </a:ln>
        </p:spPr>
      </p:pic>
      <p:sp>
        <p:nvSpPr>
          <p:cNvPr id="6" name="Rectangle 5">
            <a:extLst>
              <a:ext uri="{FF2B5EF4-FFF2-40B4-BE49-F238E27FC236}">
                <a16:creationId xmlns:a16="http://schemas.microsoft.com/office/drawing/2014/main" id="{5068A83D-740E-4DFF-8184-E3F209D6CC52}"/>
              </a:ext>
            </a:extLst>
          </p:cNvPr>
          <p:cNvSpPr/>
          <p:nvPr/>
        </p:nvSpPr>
        <p:spPr bwMode="auto">
          <a:xfrm>
            <a:off x="389846" y="1419622"/>
            <a:ext cx="3744416"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Entity Level</a:t>
            </a:r>
          </a:p>
        </p:txBody>
      </p:sp>
      <p:sp>
        <p:nvSpPr>
          <p:cNvPr id="7" name="Rectangle 6">
            <a:extLst>
              <a:ext uri="{FF2B5EF4-FFF2-40B4-BE49-F238E27FC236}">
                <a16:creationId xmlns:a16="http://schemas.microsoft.com/office/drawing/2014/main" id="{34665534-C20E-45B5-9B24-9706E5F67DDC}"/>
              </a:ext>
            </a:extLst>
          </p:cNvPr>
          <p:cNvSpPr/>
          <p:nvPr/>
        </p:nvSpPr>
        <p:spPr bwMode="auto">
          <a:xfrm>
            <a:off x="4716016" y="1419622"/>
            <a:ext cx="3744416"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Field Level</a:t>
            </a:r>
          </a:p>
        </p:txBody>
      </p:sp>
    </p:spTree>
    <p:extLst>
      <p:ext uri="{BB962C8B-B14F-4D97-AF65-F5344CB8AC3E}">
        <p14:creationId xmlns:p14="http://schemas.microsoft.com/office/powerpoint/2010/main" val="6220785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A39-1D60-4772-888B-490A4E5038BD}"/>
              </a:ext>
            </a:extLst>
          </p:cNvPr>
          <p:cNvSpPr>
            <a:spLocks noGrp="1"/>
          </p:cNvSpPr>
          <p:nvPr>
            <p:ph type="title"/>
          </p:nvPr>
        </p:nvSpPr>
        <p:spPr>
          <a:xfrm>
            <a:off x="366809" y="171452"/>
            <a:ext cx="8472312" cy="775597"/>
          </a:xfrm>
        </p:spPr>
        <p:txBody>
          <a:bodyPr/>
          <a:lstStyle/>
          <a:p>
            <a:r>
              <a:rPr lang="en-US" sz="2800" dirty="0"/>
              <a:t>Leverage management connectors &amp; PowerShell as powerful reporting tools</a:t>
            </a:r>
          </a:p>
        </p:txBody>
      </p:sp>
      <p:sp>
        <p:nvSpPr>
          <p:cNvPr id="3" name="Content Placeholder 2">
            <a:extLst>
              <a:ext uri="{FF2B5EF4-FFF2-40B4-BE49-F238E27FC236}">
                <a16:creationId xmlns:a16="http://schemas.microsoft.com/office/drawing/2014/main" id="{6782451E-FE15-4CB8-81A3-DF0B405E4966}"/>
              </a:ext>
            </a:extLst>
          </p:cNvPr>
          <p:cNvSpPr>
            <a:spLocks noGrp="1"/>
          </p:cNvSpPr>
          <p:nvPr>
            <p:ph sz="quarter" idx="10"/>
          </p:nvPr>
        </p:nvSpPr>
        <p:spPr>
          <a:xfrm>
            <a:off x="439935" y="1263021"/>
            <a:ext cx="8472312" cy="1705082"/>
          </a:xfrm>
        </p:spPr>
        <p:txBody>
          <a:bodyPr/>
          <a:lstStyle/>
          <a:p>
            <a:r>
              <a:rPr lang="en-US" sz="2000" dirty="0"/>
              <a:t>The PowerShell Cmdlets give admins full visibility to all activity for PowerApps and Flow in their organization - </a:t>
            </a:r>
            <a:r>
              <a:rPr lang="en-US" sz="2000" dirty="0">
                <a:hlinkClick r:id="rId3"/>
              </a:rPr>
              <a:t>aka.ms/</a:t>
            </a:r>
            <a:r>
              <a:rPr lang="en-US" sz="2000" dirty="0" err="1">
                <a:hlinkClick r:id="rId3"/>
              </a:rPr>
              <a:t>powerappspowershell</a:t>
            </a:r>
            <a:r>
              <a:rPr lang="en-US" sz="2000" dirty="0"/>
              <a:t>.</a:t>
            </a:r>
          </a:p>
          <a:p>
            <a:endParaRPr lang="en-US" sz="2000" dirty="0"/>
          </a:p>
          <a:p>
            <a:r>
              <a:rPr lang="en-US" sz="2000" dirty="0"/>
              <a:t>Management connectors</a:t>
            </a:r>
          </a:p>
          <a:p>
            <a:pPr lvl="1"/>
            <a:r>
              <a:rPr lang="en-US" sz="1400" b="1" dirty="0"/>
              <a:t>Full visibility</a:t>
            </a:r>
            <a:r>
              <a:rPr lang="en-US" sz="1400" dirty="0"/>
              <a:t>: Power Platform APIs in an accessible connector interface, provide admin access to resources</a:t>
            </a:r>
          </a:p>
          <a:p>
            <a:pPr lvl="1"/>
            <a:r>
              <a:rPr lang="en-US" sz="1400" b="1" dirty="0"/>
              <a:t>Customization </a:t>
            </a:r>
            <a:r>
              <a:rPr lang="en-US" sz="1400" dirty="0"/>
              <a:t>: Pull the metadata you need to build the custom reports you want</a:t>
            </a:r>
          </a:p>
        </p:txBody>
      </p:sp>
      <p:pic>
        <p:nvPicPr>
          <p:cNvPr id="4" name="Picture 3">
            <a:extLst>
              <a:ext uri="{FF2B5EF4-FFF2-40B4-BE49-F238E27FC236}">
                <a16:creationId xmlns:a16="http://schemas.microsoft.com/office/drawing/2014/main" id="{9C956852-F61D-4B03-99ED-3DCD6DFE5429}"/>
              </a:ext>
            </a:extLst>
          </p:cNvPr>
          <p:cNvPicPr>
            <a:picLocks noChangeAspect="1"/>
          </p:cNvPicPr>
          <p:nvPr/>
        </p:nvPicPr>
        <p:blipFill>
          <a:blip r:embed="rId4"/>
          <a:stretch>
            <a:fillRect/>
          </a:stretch>
        </p:blipFill>
        <p:spPr>
          <a:xfrm>
            <a:off x="884876" y="3120976"/>
            <a:ext cx="413280" cy="413280"/>
          </a:xfrm>
          <a:prstGeom prst="rect">
            <a:avLst/>
          </a:prstGeom>
        </p:spPr>
      </p:pic>
      <p:pic>
        <p:nvPicPr>
          <p:cNvPr id="5" name="Picture 4">
            <a:extLst>
              <a:ext uri="{FF2B5EF4-FFF2-40B4-BE49-F238E27FC236}">
                <a16:creationId xmlns:a16="http://schemas.microsoft.com/office/drawing/2014/main" id="{9AB4072C-E65D-425E-B488-08489B03B2BE}"/>
              </a:ext>
            </a:extLst>
          </p:cNvPr>
          <p:cNvPicPr>
            <a:picLocks noChangeAspect="1"/>
          </p:cNvPicPr>
          <p:nvPr/>
        </p:nvPicPr>
        <p:blipFill>
          <a:blip r:embed="rId5"/>
          <a:stretch>
            <a:fillRect/>
          </a:stretch>
        </p:blipFill>
        <p:spPr>
          <a:xfrm>
            <a:off x="884876" y="3613652"/>
            <a:ext cx="413280" cy="413280"/>
          </a:xfrm>
          <a:prstGeom prst="rect">
            <a:avLst/>
          </a:prstGeom>
        </p:spPr>
      </p:pic>
      <p:pic>
        <p:nvPicPr>
          <p:cNvPr id="7" name="Picture 6">
            <a:extLst>
              <a:ext uri="{FF2B5EF4-FFF2-40B4-BE49-F238E27FC236}">
                <a16:creationId xmlns:a16="http://schemas.microsoft.com/office/drawing/2014/main" id="{3BCF9E50-C19A-4C28-9869-7B3ACC9981FB}"/>
              </a:ext>
            </a:extLst>
          </p:cNvPr>
          <p:cNvPicPr>
            <a:picLocks noChangeAspect="1"/>
          </p:cNvPicPr>
          <p:nvPr/>
        </p:nvPicPr>
        <p:blipFill>
          <a:blip r:embed="rId6"/>
          <a:stretch>
            <a:fillRect/>
          </a:stretch>
        </p:blipFill>
        <p:spPr>
          <a:xfrm>
            <a:off x="884876" y="4592284"/>
            <a:ext cx="413280" cy="413280"/>
          </a:xfrm>
          <a:prstGeom prst="rect">
            <a:avLst/>
          </a:prstGeom>
        </p:spPr>
      </p:pic>
      <p:pic>
        <p:nvPicPr>
          <p:cNvPr id="8" name="Picture 7">
            <a:extLst>
              <a:ext uri="{FF2B5EF4-FFF2-40B4-BE49-F238E27FC236}">
                <a16:creationId xmlns:a16="http://schemas.microsoft.com/office/drawing/2014/main" id="{391C343D-34CE-48FA-87F4-D41384187CF8}"/>
              </a:ext>
            </a:extLst>
          </p:cNvPr>
          <p:cNvPicPr>
            <a:picLocks noChangeAspect="1"/>
          </p:cNvPicPr>
          <p:nvPr/>
        </p:nvPicPr>
        <p:blipFill>
          <a:blip r:embed="rId7"/>
          <a:stretch>
            <a:fillRect/>
          </a:stretch>
        </p:blipFill>
        <p:spPr>
          <a:xfrm>
            <a:off x="884876" y="4102968"/>
            <a:ext cx="413280" cy="413280"/>
          </a:xfrm>
          <a:prstGeom prst="rect">
            <a:avLst/>
          </a:prstGeom>
        </p:spPr>
      </p:pic>
      <p:sp>
        <p:nvSpPr>
          <p:cNvPr id="9" name="TextBox 8">
            <a:extLst>
              <a:ext uri="{FF2B5EF4-FFF2-40B4-BE49-F238E27FC236}">
                <a16:creationId xmlns:a16="http://schemas.microsoft.com/office/drawing/2014/main" id="{B5E63010-9B32-43C2-A4CF-0245BB3D359E}"/>
              </a:ext>
            </a:extLst>
          </p:cNvPr>
          <p:cNvSpPr txBox="1"/>
          <p:nvPr/>
        </p:nvSpPr>
        <p:spPr>
          <a:xfrm>
            <a:off x="1331639" y="4159567"/>
            <a:ext cx="4696739" cy="323165"/>
          </a:xfrm>
          <a:prstGeom prst="rect">
            <a:avLst/>
          </a:prstGeom>
          <a:noFill/>
        </p:spPr>
        <p:txBody>
          <a:bodyPr wrap="square" rtlCol="0">
            <a:spAutoFit/>
          </a:bodyPr>
          <a:lstStyle/>
          <a:p>
            <a:r>
              <a:rPr lang="en-US" sz="1500"/>
              <a:t>PowerApps for Admins</a:t>
            </a:r>
          </a:p>
        </p:txBody>
      </p:sp>
      <p:sp>
        <p:nvSpPr>
          <p:cNvPr id="10" name="TextBox 9">
            <a:extLst>
              <a:ext uri="{FF2B5EF4-FFF2-40B4-BE49-F238E27FC236}">
                <a16:creationId xmlns:a16="http://schemas.microsoft.com/office/drawing/2014/main" id="{BB074493-B5BA-4B38-BF03-BDC09709ED3D}"/>
              </a:ext>
            </a:extLst>
          </p:cNvPr>
          <p:cNvSpPr txBox="1"/>
          <p:nvPr/>
        </p:nvSpPr>
        <p:spPr>
          <a:xfrm>
            <a:off x="1331640" y="4648883"/>
            <a:ext cx="4609771" cy="323165"/>
          </a:xfrm>
          <a:prstGeom prst="rect">
            <a:avLst/>
          </a:prstGeom>
          <a:noFill/>
        </p:spPr>
        <p:txBody>
          <a:bodyPr wrap="square" rtlCol="0">
            <a:spAutoFit/>
          </a:bodyPr>
          <a:lstStyle/>
          <a:p>
            <a:r>
              <a:rPr lang="en-US" sz="1500"/>
              <a:t>PowerApps for App Makers</a:t>
            </a:r>
          </a:p>
        </p:txBody>
      </p:sp>
      <p:sp>
        <p:nvSpPr>
          <p:cNvPr id="11" name="TextBox 10">
            <a:extLst>
              <a:ext uri="{FF2B5EF4-FFF2-40B4-BE49-F238E27FC236}">
                <a16:creationId xmlns:a16="http://schemas.microsoft.com/office/drawing/2014/main" id="{6C7B7387-8A82-4AE8-81AF-6C6C41CEC373}"/>
              </a:ext>
            </a:extLst>
          </p:cNvPr>
          <p:cNvSpPr txBox="1"/>
          <p:nvPr/>
        </p:nvSpPr>
        <p:spPr>
          <a:xfrm>
            <a:off x="1331640" y="3177575"/>
            <a:ext cx="4609771" cy="323165"/>
          </a:xfrm>
          <a:prstGeom prst="rect">
            <a:avLst/>
          </a:prstGeom>
          <a:noFill/>
        </p:spPr>
        <p:txBody>
          <a:bodyPr wrap="square" rtlCol="0">
            <a:spAutoFit/>
          </a:bodyPr>
          <a:lstStyle/>
          <a:p>
            <a:r>
              <a:rPr lang="en-US" sz="1500"/>
              <a:t>Power Platform for Admins</a:t>
            </a:r>
          </a:p>
        </p:txBody>
      </p:sp>
      <p:sp>
        <p:nvSpPr>
          <p:cNvPr id="13" name="TextBox 12">
            <a:extLst>
              <a:ext uri="{FF2B5EF4-FFF2-40B4-BE49-F238E27FC236}">
                <a16:creationId xmlns:a16="http://schemas.microsoft.com/office/drawing/2014/main" id="{1E1DBFA0-DE15-4D14-AD08-1500F0A0D3C3}"/>
              </a:ext>
            </a:extLst>
          </p:cNvPr>
          <p:cNvSpPr txBox="1"/>
          <p:nvPr/>
        </p:nvSpPr>
        <p:spPr>
          <a:xfrm>
            <a:off x="1323427" y="3670251"/>
            <a:ext cx="4609771" cy="323165"/>
          </a:xfrm>
          <a:prstGeom prst="rect">
            <a:avLst/>
          </a:prstGeom>
          <a:noFill/>
        </p:spPr>
        <p:txBody>
          <a:bodyPr wrap="square" rtlCol="0">
            <a:spAutoFit/>
          </a:bodyPr>
          <a:lstStyle/>
          <a:p>
            <a:r>
              <a:rPr lang="en-US" sz="1500"/>
              <a:t>Flow Management</a:t>
            </a:r>
          </a:p>
        </p:txBody>
      </p:sp>
    </p:spTree>
    <p:extLst>
      <p:ext uri="{BB962C8B-B14F-4D97-AF65-F5344CB8AC3E}">
        <p14:creationId xmlns:p14="http://schemas.microsoft.com/office/powerpoint/2010/main" val="312941732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EA48-EAC4-4642-B166-685C29DF8C6C}"/>
              </a:ext>
            </a:extLst>
          </p:cNvPr>
          <p:cNvSpPr>
            <a:spLocks noGrp="1"/>
          </p:cNvSpPr>
          <p:nvPr>
            <p:ph type="title"/>
          </p:nvPr>
        </p:nvSpPr>
        <p:spPr>
          <a:xfrm>
            <a:off x="441197" y="342900"/>
            <a:ext cx="8263890" cy="443198"/>
          </a:xfrm>
        </p:spPr>
        <p:txBody>
          <a:bodyPr/>
          <a:lstStyle/>
          <a:p>
            <a:r>
              <a:rPr lang="en-US" sz="3200" dirty="0"/>
              <a:t>Examples of pulling ongoing reports of activity</a:t>
            </a:r>
          </a:p>
        </p:txBody>
      </p:sp>
      <p:sp>
        <p:nvSpPr>
          <p:cNvPr id="3" name="Text Placeholder 2">
            <a:extLst>
              <a:ext uri="{FF2B5EF4-FFF2-40B4-BE49-F238E27FC236}">
                <a16:creationId xmlns:a16="http://schemas.microsoft.com/office/drawing/2014/main" id="{8806F7A4-41B9-4128-A375-FB9BFD193F60}"/>
              </a:ext>
            </a:extLst>
          </p:cNvPr>
          <p:cNvSpPr>
            <a:spLocks noGrp="1"/>
          </p:cNvSpPr>
          <p:nvPr>
            <p:ph type="body" sz="quarter" idx="10"/>
          </p:nvPr>
        </p:nvSpPr>
        <p:spPr>
          <a:xfrm>
            <a:off x="395536" y="1203598"/>
            <a:ext cx="8640960" cy="1071062"/>
          </a:xfrm>
        </p:spPr>
        <p:txBody>
          <a:bodyPr/>
          <a:lstStyle/>
          <a:p>
            <a:pPr marL="457200" indent="-457200">
              <a:buFont typeface="Wingdings" panose="05000000000000000000" pitchFamily="2" charset="2"/>
              <a:buChar char="§"/>
            </a:pPr>
            <a:r>
              <a:rPr lang="en-US" sz="2400" dirty="0"/>
              <a:t>PowerShell - </a:t>
            </a:r>
            <a:r>
              <a:rPr lang="en-US" sz="2400" dirty="0">
                <a:solidFill>
                  <a:schemeClr val="tx2"/>
                </a:solidFill>
                <a:hlinkClick r:id="rId2">
                  <a:extLst>
                    <a:ext uri="{A12FA001-AC4F-418D-AE19-62706E023703}">
                      <ahyp:hlinkClr xmlns:ahyp="http://schemas.microsoft.com/office/drawing/2018/hyperlinkcolor" val="tx"/>
                    </a:ext>
                  </a:extLst>
                </a:hlinkClick>
              </a:rPr>
              <a:t>https://aka.ms/downloadassetsscript</a:t>
            </a:r>
            <a:r>
              <a:rPr lang="en-US" sz="2400" dirty="0">
                <a:solidFill>
                  <a:schemeClr val="tx2"/>
                </a:solidFill>
              </a:rPr>
              <a:t> </a:t>
            </a:r>
            <a:br>
              <a:rPr lang="en-US" sz="2400" dirty="0"/>
            </a:br>
            <a:endParaRPr lang="en-US" sz="2400" dirty="0"/>
          </a:p>
          <a:p>
            <a:pPr marL="457200" indent="-457200">
              <a:buFont typeface="Wingdings" panose="05000000000000000000" pitchFamily="2" charset="2"/>
              <a:buChar char="§"/>
            </a:pPr>
            <a:r>
              <a:rPr lang="en-US" sz="2400" dirty="0"/>
              <a:t>Management connectors: via Flow </a:t>
            </a:r>
            <a:r>
              <a:rPr lang="en-US" sz="2400" dirty="0">
                <a:hlinkClick r:id="rId3"/>
              </a:rPr>
              <a:t>https://aka.ms/listpoweractivity</a:t>
            </a:r>
            <a:r>
              <a:rPr lang="en-US" sz="2400" dirty="0"/>
              <a:t> </a:t>
            </a:r>
          </a:p>
        </p:txBody>
      </p:sp>
      <p:pic>
        <p:nvPicPr>
          <p:cNvPr id="4" name="Picture 6" descr="A screenshot of a cell phone&#10;&#10;Description generated with very high confidence">
            <a:extLst>
              <a:ext uri="{FF2B5EF4-FFF2-40B4-BE49-F238E27FC236}">
                <a16:creationId xmlns:a16="http://schemas.microsoft.com/office/drawing/2014/main" id="{974751D2-B490-4B4F-A2F1-E86C0E85E7C5}"/>
              </a:ext>
            </a:extLst>
          </p:cNvPr>
          <p:cNvPicPr>
            <a:picLocks noChangeAspect="1"/>
          </p:cNvPicPr>
          <p:nvPr/>
        </p:nvPicPr>
        <p:blipFill>
          <a:blip r:embed="rId4"/>
          <a:stretch>
            <a:fillRect/>
          </a:stretch>
        </p:blipFill>
        <p:spPr>
          <a:xfrm>
            <a:off x="827584" y="2441216"/>
            <a:ext cx="6840760" cy="2674081"/>
          </a:xfrm>
          <a:prstGeom prst="rect">
            <a:avLst/>
          </a:prstGeom>
        </p:spPr>
      </p:pic>
      <p:sp>
        <p:nvSpPr>
          <p:cNvPr id="5" name="Rectangle 4">
            <a:extLst>
              <a:ext uri="{FF2B5EF4-FFF2-40B4-BE49-F238E27FC236}">
                <a16:creationId xmlns:a16="http://schemas.microsoft.com/office/drawing/2014/main" id="{7F62F592-61F9-4EAA-B120-554EBC901F2C}"/>
              </a:ext>
            </a:extLst>
          </p:cNvPr>
          <p:cNvSpPr/>
          <p:nvPr/>
        </p:nvSpPr>
        <p:spPr bwMode="auto">
          <a:xfrm>
            <a:off x="971600" y="3219822"/>
            <a:ext cx="1800200" cy="1800200"/>
          </a:xfrm>
          <a:prstGeom prst="rect">
            <a:avLst/>
          </a:prstGeom>
          <a:noFill/>
          <a:ln w="28575">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Tree>
    <p:extLst>
      <p:ext uri="{BB962C8B-B14F-4D97-AF65-F5344CB8AC3E}">
        <p14:creationId xmlns:p14="http://schemas.microsoft.com/office/powerpoint/2010/main" val="91957412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86458" y="1790429"/>
            <a:ext cx="8371083" cy="1218795"/>
          </a:xfrm>
        </p:spPr>
        <p:txBody>
          <a:bodyPr anchor="ctr"/>
          <a:lstStyle/>
          <a:p>
            <a:pPr algn="ctr"/>
            <a:r>
              <a:rPr lang="en-US" dirty="0"/>
              <a:t>What about planned &amp; unplanned platform changes/incidents?</a:t>
            </a:r>
            <a:endParaRPr lang="en-US" u="sng" dirty="0"/>
          </a:p>
        </p:txBody>
      </p:sp>
    </p:spTree>
    <p:extLst>
      <p:ext uri="{BB962C8B-B14F-4D97-AF65-F5344CB8AC3E}">
        <p14:creationId xmlns:p14="http://schemas.microsoft.com/office/powerpoint/2010/main" val="1475984021"/>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7B9A-63A4-4F57-929E-9CE02EC5F49F}"/>
              </a:ext>
            </a:extLst>
          </p:cNvPr>
          <p:cNvSpPr>
            <a:spLocks noGrp="1"/>
          </p:cNvSpPr>
          <p:nvPr>
            <p:ph type="title"/>
          </p:nvPr>
        </p:nvSpPr>
        <p:spPr>
          <a:xfrm>
            <a:off x="366809" y="171452"/>
            <a:ext cx="8472312" cy="498598"/>
          </a:xfrm>
        </p:spPr>
        <p:txBody>
          <a:bodyPr/>
          <a:lstStyle/>
          <a:p>
            <a:r>
              <a:rPr lang="en-US" sz="3600" dirty="0"/>
              <a:t>Monitoring platform status and updates</a:t>
            </a:r>
          </a:p>
        </p:txBody>
      </p:sp>
      <p:sp>
        <p:nvSpPr>
          <p:cNvPr id="6" name="Rectangle 5">
            <a:extLst>
              <a:ext uri="{FF2B5EF4-FFF2-40B4-BE49-F238E27FC236}">
                <a16:creationId xmlns:a16="http://schemas.microsoft.com/office/drawing/2014/main" id="{5146A57E-08A3-4451-A1A1-E846B5CA871B}"/>
              </a:ext>
            </a:extLst>
          </p:cNvPr>
          <p:cNvSpPr/>
          <p:nvPr/>
        </p:nvSpPr>
        <p:spPr bwMode="auto">
          <a:xfrm>
            <a:off x="323528" y="1131590"/>
            <a:ext cx="201622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bg1"/>
                </a:solidFill>
              </a:rPr>
              <a:t>PowerApps</a:t>
            </a:r>
            <a:br>
              <a:rPr lang="en-US" dirty="0">
                <a:solidFill>
                  <a:schemeClr val="bg1"/>
                </a:solidFill>
              </a:rPr>
            </a:br>
            <a:r>
              <a:rPr lang="en-US" dirty="0">
                <a:solidFill>
                  <a:schemeClr val="bg1"/>
                </a:solidFill>
              </a:rPr>
              <a:t>Support</a:t>
            </a:r>
          </a:p>
        </p:txBody>
      </p:sp>
      <p:sp>
        <p:nvSpPr>
          <p:cNvPr id="7" name="Rectangle 6">
            <a:extLst>
              <a:ext uri="{FF2B5EF4-FFF2-40B4-BE49-F238E27FC236}">
                <a16:creationId xmlns:a16="http://schemas.microsoft.com/office/drawing/2014/main" id="{279F5981-55CE-4399-AF8B-F288B47C2358}"/>
              </a:ext>
            </a:extLst>
          </p:cNvPr>
          <p:cNvSpPr/>
          <p:nvPr/>
        </p:nvSpPr>
        <p:spPr bwMode="auto">
          <a:xfrm>
            <a:off x="323528" y="2283718"/>
            <a:ext cx="201622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bg1"/>
                </a:solidFill>
              </a:rPr>
              <a:t>Flow</a:t>
            </a:r>
            <a:br>
              <a:rPr lang="en-US" dirty="0">
                <a:solidFill>
                  <a:schemeClr val="bg1"/>
                </a:solidFill>
              </a:rPr>
            </a:br>
            <a:r>
              <a:rPr lang="en-US" dirty="0">
                <a:solidFill>
                  <a:schemeClr val="bg1"/>
                </a:solidFill>
              </a:rPr>
              <a:t>Support</a:t>
            </a:r>
          </a:p>
        </p:txBody>
      </p:sp>
      <p:sp>
        <p:nvSpPr>
          <p:cNvPr id="8" name="Rectangle 7">
            <a:extLst>
              <a:ext uri="{FF2B5EF4-FFF2-40B4-BE49-F238E27FC236}">
                <a16:creationId xmlns:a16="http://schemas.microsoft.com/office/drawing/2014/main" id="{ECDAB188-FF38-4791-9DB2-CFAA588F7B21}"/>
              </a:ext>
            </a:extLst>
          </p:cNvPr>
          <p:cNvSpPr/>
          <p:nvPr/>
        </p:nvSpPr>
        <p:spPr bwMode="auto">
          <a:xfrm>
            <a:off x="323528" y="3435846"/>
            <a:ext cx="201622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bg1"/>
                </a:solidFill>
              </a:rPr>
              <a:t>Service Health Dashboard and Message Center </a:t>
            </a:r>
          </a:p>
        </p:txBody>
      </p:sp>
      <p:pic>
        <p:nvPicPr>
          <p:cNvPr id="9" name="Picture 8">
            <a:extLst>
              <a:ext uri="{FF2B5EF4-FFF2-40B4-BE49-F238E27FC236}">
                <a16:creationId xmlns:a16="http://schemas.microsoft.com/office/drawing/2014/main" id="{1C6246D2-3D0D-4C30-AF0C-11935EF45D6B}"/>
              </a:ext>
            </a:extLst>
          </p:cNvPr>
          <p:cNvPicPr>
            <a:picLocks noChangeAspect="1"/>
          </p:cNvPicPr>
          <p:nvPr/>
        </p:nvPicPr>
        <p:blipFill>
          <a:blip r:embed="rId2"/>
          <a:stretch>
            <a:fillRect/>
          </a:stretch>
        </p:blipFill>
        <p:spPr>
          <a:xfrm>
            <a:off x="2915816" y="2211711"/>
            <a:ext cx="4032448" cy="1059758"/>
          </a:xfrm>
          <a:prstGeom prst="rect">
            <a:avLst/>
          </a:prstGeom>
        </p:spPr>
      </p:pic>
      <p:sp>
        <p:nvSpPr>
          <p:cNvPr id="10" name="Rectangle 9">
            <a:extLst>
              <a:ext uri="{FF2B5EF4-FFF2-40B4-BE49-F238E27FC236}">
                <a16:creationId xmlns:a16="http://schemas.microsoft.com/office/drawing/2014/main" id="{DFE93CC9-7BC2-45BA-ADC9-EF89CB3F7112}"/>
              </a:ext>
            </a:extLst>
          </p:cNvPr>
          <p:cNvSpPr/>
          <p:nvPr/>
        </p:nvSpPr>
        <p:spPr>
          <a:xfrm>
            <a:off x="4211960" y="2264345"/>
            <a:ext cx="2793009" cy="307777"/>
          </a:xfrm>
          <a:prstGeom prst="rect">
            <a:avLst/>
          </a:prstGeom>
        </p:spPr>
        <p:txBody>
          <a:bodyPr wrap="none">
            <a:spAutoFit/>
          </a:bodyPr>
          <a:lstStyle/>
          <a:p>
            <a:r>
              <a:rPr lang="en-US" sz="1400" dirty="0">
                <a:solidFill>
                  <a:schemeClr val="bg1"/>
                </a:solidFill>
              </a:rPr>
              <a:t>flow.microsoft.com/en-us/support/</a:t>
            </a:r>
          </a:p>
        </p:txBody>
      </p:sp>
      <p:pic>
        <p:nvPicPr>
          <p:cNvPr id="11" name="Picture 10">
            <a:extLst>
              <a:ext uri="{FF2B5EF4-FFF2-40B4-BE49-F238E27FC236}">
                <a16:creationId xmlns:a16="http://schemas.microsoft.com/office/drawing/2014/main" id="{AB4B8B5A-CC8D-4CF1-8C72-A0CA500B902E}"/>
              </a:ext>
            </a:extLst>
          </p:cNvPr>
          <p:cNvPicPr>
            <a:picLocks noChangeAspect="1"/>
          </p:cNvPicPr>
          <p:nvPr/>
        </p:nvPicPr>
        <p:blipFill>
          <a:blip r:embed="rId3"/>
          <a:stretch>
            <a:fillRect/>
          </a:stretch>
        </p:blipFill>
        <p:spPr>
          <a:xfrm>
            <a:off x="2915816" y="1062233"/>
            <a:ext cx="4032448" cy="949171"/>
          </a:xfrm>
          <a:prstGeom prst="rect">
            <a:avLst/>
          </a:prstGeom>
        </p:spPr>
      </p:pic>
      <p:sp>
        <p:nvSpPr>
          <p:cNvPr id="12" name="Rectangle 11">
            <a:extLst>
              <a:ext uri="{FF2B5EF4-FFF2-40B4-BE49-F238E27FC236}">
                <a16:creationId xmlns:a16="http://schemas.microsoft.com/office/drawing/2014/main" id="{E394E1B9-C492-4F07-A60D-B79DA36DAE3D}"/>
              </a:ext>
            </a:extLst>
          </p:cNvPr>
          <p:cNvSpPr/>
          <p:nvPr/>
        </p:nvSpPr>
        <p:spPr>
          <a:xfrm>
            <a:off x="3995936" y="1347225"/>
            <a:ext cx="2878160" cy="276999"/>
          </a:xfrm>
          <a:prstGeom prst="rect">
            <a:avLst/>
          </a:prstGeom>
        </p:spPr>
        <p:txBody>
          <a:bodyPr wrap="none">
            <a:spAutoFit/>
          </a:bodyPr>
          <a:lstStyle/>
          <a:p>
            <a:r>
              <a:rPr lang="en-US" sz="1200" dirty="0">
                <a:solidFill>
                  <a:schemeClr val="bg1"/>
                </a:solidFill>
              </a:rPr>
              <a:t>powerapps.microsoft.com/</a:t>
            </a:r>
            <a:r>
              <a:rPr lang="en-US" sz="1200" dirty="0" err="1">
                <a:solidFill>
                  <a:schemeClr val="bg1"/>
                </a:solidFill>
              </a:rPr>
              <a:t>en</a:t>
            </a:r>
            <a:r>
              <a:rPr lang="en-US" sz="1200" dirty="0">
                <a:solidFill>
                  <a:schemeClr val="bg1"/>
                </a:solidFill>
              </a:rPr>
              <a:t>-us/support/</a:t>
            </a:r>
          </a:p>
        </p:txBody>
      </p:sp>
      <p:sp>
        <p:nvSpPr>
          <p:cNvPr id="13" name="TextBox 12">
            <a:extLst>
              <a:ext uri="{FF2B5EF4-FFF2-40B4-BE49-F238E27FC236}">
                <a16:creationId xmlns:a16="http://schemas.microsoft.com/office/drawing/2014/main" id="{748C31A0-9C50-45AC-AFF5-866F15167270}"/>
              </a:ext>
            </a:extLst>
          </p:cNvPr>
          <p:cNvSpPr txBox="1"/>
          <p:nvPr/>
        </p:nvSpPr>
        <p:spPr>
          <a:xfrm>
            <a:off x="2915816" y="3468945"/>
            <a:ext cx="5976664" cy="830997"/>
          </a:xfrm>
          <a:prstGeom prst="rect">
            <a:avLst/>
          </a:prstGeom>
          <a:noFill/>
        </p:spPr>
        <p:txBody>
          <a:bodyPr wrap="square" lIns="0" tIns="0" rIns="0" bIns="0" rtlCol="0">
            <a:spAutoFit/>
          </a:bodyPr>
          <a:lstStyle/>
          <a:p>
            <a:r>
              <a:rPr lang="en-US" dirty="0"/>
              <a:t>Work done to maintain, and update Dynamics 365 services are communicated here, non-dynamics PowerApps and Flow messages will be here in the future</a:t>
            </a:r>
            <a:endParaRPr lang="en-US" sz="32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1462060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6808" y="171451"/>
            <a:ext cx="8472313" cy="332399"/>
          </a:xfrm>
        </p:spPr>
        <p:txBody>
          <a:bodyPr/>
          <a:lstStyle/>
          <a:p>
            <a:r>
              <a:rPr lang="en-US" sz="2400" dirty="0">
                <a:solidFill>
                  <a:schemeClr val="tx1"/>
                </a:solidFill>
              </a:rPr>
              <a:t>Service Health Dashboard &amp; Message Center</a:t>
            </a:r>
          </a:p>
        </p:txBody>
      </p:sp>
      <p:sp>
        <p:nvSpPr>
          <p:cNvPr id="6" name="Text Placeholder 5"/>
          <p:cNvSpPr>
            <a:spLocks noGrp="1"/>
          </p:cNvSpPr>
          <p:nvPr>
            <p:ph idx="1"/>
          </p:nvPr>
        </p:nvSpPr>
        <p:spPr/>
        <p:txBody>
          <a:bodyPr/>
          <a:lstStyle/>
          <a:p>
            <a:endParaRPr lang="en-US" sz="825" dirty="0"/>
          </a:p>
          <a:p>
            <a:pPr fontAlgn="base"/>
            <a:endParaRPr lang="en-US" sz="1350" b="1" dirty="0"/>
          </a:p>
          <a:p>
            <a:pPr fontAlgn="base"/>
            <a:endParaRPr lang="en-US" sz="1350" dirty="0"/>
          </a:p>
          <a:p>
            <a:pPr fontAlgn="base"/>
            <a:endParaRPr lang="en-US" sz="1350" dirty="0"/>
          </a:p>
          <a:p>
            <a:pPr fontAlgn="base"/>
            <a:endParaRPr lang="en-US" sz="1350" dirty="0"/>
          </a:p>
          <a:p>
            <a:pPr fontAlgn="base"/>
            <a:endParaRPr lang="en-US" sz="1350" dirty="0"/>
          </a:p>
          <a:p>
            <a:pPr fontAlgn="base"/>
            <a:endParaRPr lang="en-US" sz="1350" dirty="0"/>
          </a:p>
        </p:txBody>
      </p:sp>
      <p:pic>
        <p:nvPicPr>
          <p:cNvPr id="10" name="Picture 9">
            <a:extLst>
              <a:ext uri="{FF2B5EF4-FFF2-40B4-BE49-F238E27FC236}">
                <a16:creationId xmlns:a16="http://schemas.microsoft.com/office/drawing/2014/main" id="{35BF2B63-9FAF-4638-899D-D961A6427A52}"/>
              </a:ext>
            </a:extLst>
          </p:cNvPr>
          <p:cNvPicPr/>
          <p:nvPr/>
        </p:nvPicPr>
        <p:blipFill>
          <a:blip r:embed="rId3"/>
          <a:stretch>
            <a:fillRect/>
          </a:stretch>
        </p:blipFill>
        <p:spPr>
          <a:xfrm>
            <a:off x="6115516" y="2870346"/>
            <a:ext cx="2450244" cy="1829554"/>
          </a:xfrm>
          <a:prstGeom prst="rect">
            <a:avLst/>
          </a:prstGeom>
        </p:spPr>
      </p:pic>
      <p:pic>
        <p:nvPicPr>
          <p:cNvPr id="11" name="Picture 10">
            <a:extLst>
              <a:ext uri="{FF2B5EF4-FFF2-40B4-BE49-F238E27FC236}">
                <a16:creationId xmlns:a16="http://schemas.microsoft.com/office/drawing/2014/main" id="{C681D81F-5CB0-4754-BC70-AA9028182776}"/>
              </a:ext>
            </a:extLst>
          </p:cNvPr>
          <p:cNvPicPr>
            <a:picLocks noChangeAspect="1"/>
          </p:cNvPicPr>
          <p:nvPr/>
        </p:nvPicPr>
        <p:blipFill>
          <a:blip r:embed="rId4"/>
          <a:stretch>
            <a:fillRect/>
          </a:stretch>
        </p:blipFill>
        <p:spPr>
          <a:xfrm>
            <a:off x="6041376" y="535974"/>
            <a:ext cx="2588167" cy="2035776"/>
          </a:xfrm>
          <a:prstGeom prst="rect">
            <a:avLst/>
          </a:prstGeom>
        </p:spPr>
      </p:pic>
      <p:sp>
        <p:nvSpPr>
          <p:cNvPr id="12" name="TextBox 11">
            <a:extLst>
              <a:ext uri="{FF2B5EF4-FFF2-40B4-BE49-F238E27FC236}">
                <a16:creationId xmlns:a16="http://schemas.microsoft.com/office/drawing/2014/main" id="{0EB4FB94-EB03-497A-BB15-0DA5E2AB4F1F}"/>
              </a:ext>
            </a:extLst>
          </p:cNvPr>
          <p:cNvSpPr txBox="1"/>
          <p:nvPr/>
        </p:nvSpPr>
        <p:spPr>
          <a:xfrm>
            <a:off x="514457" y="699542"/>
            <a:ext cx="5435846" cy="5203412"/>
          </a:xfrm>
          <a:prstGeom prst="rect">
            <a:avLst/>
          </a:prstGeom>
          <a:noFill/>
        </p:spPr>
        <p:txBody>
          <a:bodyPr wrap="square" lIns="0" tIns="0" rIns="0" bIns="0" rtlCol="0">
            <a:spAutoFit/>
          </a:bodyPr>
          <a:lstStyle/>
          <a:p>
            <a:r>
              <a:rPr lang="en-US" sz="1100" dirty="0"/>
              <a:t>Microsoft regularly communicates work done to maintain and update Dynamics 365 services to ensure security, performance, and availability, and to provide new features and functionality. </a:t>
            </a:r>
          </a:p>
          <a:p>
            <a:endParaRPr lang="en-US" sz="1100" dirty="0"/>
          </a:p>
          <a:p>
            <a:r>
              <a:rPr lang="en-US" sz="1100" dirty="0"/>
              <a:t>Microsoft also communicates details of service incidents including the potential user experience, the start and end time of the incident, and any workaround that may be available.</a:t>
            </a:r>
            <a:r>
              <a:rPr lang="en-US" sz="863" dirty="0"/>
              <a:t>.   </a:t>
            </a:r>
          </a:p>
          <a:p>
            <a:endParaRPr lang="en-US" sz="863" dirty="0"/>
          </a:p>
          <a:p>
            <a:r>
              <a:rPr lang="en-US" sz="1000" dirty="0"/>
              <a:t>The </a:t>
            </a:r>
            <a:r>
              <a:rPr lang="en-US" sz="1000" dirty="0">
                <a:solidFill>
                  <a:srgbClr val="0070C0"/>
                </a:solidFill>
              </a:rPr>
              <a:t>Service health dashboard </a:t>
            </a:r>
            <a:r>
              <a:rPr lang="en-US" sz="1000" dirty="0"/>
              <a:t>is used to communicate service incident information throughout the duration of the event.  This would include the following issue statuses:</a:t>
            </a:r>
          </a:p>
          <a:p>
            <a:endParaRPr lang="en-US" sz="1000" dirty="0"/>
          </a:p>
          <a:p>
            <a:pPr marL="128588" indent="-128588">
              <a:buFont typeface="Arial" panose="020B0604020202020204" pitchFamily="34" charset="0"/>
              <a:buChar char="•"/>
            </a:pPr>
            <a:r>
              <a:rPr lang="en-US" sz="1000" b="1" i="1" dirty="0"/>
              <a:t>Investigating</a:t>
            </a:r>
            <a:r>
              <a:rPr lang="en-US" sz="1000" dirty="0"/>
              <a:t> – Microsoft is investigating an event to determine the customer impact.</a:t>
            </a:r>
          </a:p>
          <a:p>
            <a:pPr marL="128588" indent="-128588">
              <a:buFont typeface="Arial" panose="020B0604020202020204" pitchFamily="34" charset="0"/>
              <a:buChar char="•"/>
            </a:pPr>
            <a:r>
              <a:rPr lang="en-US" sz="1000" b="1" i="1" dirty="0"/>
              <a:t>Service Degradation/Service Interruption- </a:t>
            </a:r>
            <a:r>
              <a:rPr lang="en-US" sz="1000" dirty="0"/>
              <a:t>Microsoft has confirmed services are being impacted and is taking immediate action to understand the failure and steps required to restore service.  </a:t>
            </a:r>
          </a:p>
          <a:p>
            <a:pPr marL="128588" indent="-128588">
              <a:buFont typeface="Arial" panose="020B0604020202020204" pitchFamily="34" charset="0"/>
              <a:buChar char="•"/>
            </a:pPr>
            <a:r>
              <a:rPr lang="en-US" sz="1000" b="1" i="1" dirty="0"/>
              <a:t>Restoring Service </a:t>
            </a:r>
            <a:r>
              <a:rPr lang="en-US" sz="1000" dirty="0"/>
              <a:t>- Cause of the incident has been identified and mitigation steps are in progress.</a:t>
            </a:r>
          </a:p>
          <a:p>
            <a:pPr marL="128588" indent="-128588">
              <a:buFont typeface="Arial" panose="020B0604020202020204" pitchFamily="34" charset="0"/>
              <a:buChar char="•"/>
            </a:pPr>
            <a:r>
              <a:rPr lang="en-US" sz="1000" b="1" i="1" dirty="0"/>
              <a:t>Extended Recovery </a:t>
            </a:r>
            <a:r>
              <a:rPr lang="en-US" sz="1000" dirty="0"/>
              <a:t>- Services are restored but may be slower than usual. </a:t>
            </a:r>
          </a:p>
          <a:p>
            <a:pPr marL="128588" indent="-128588">
              <a:buFont typeface="Arial" panose="020B0604020202020204" pitchFamily="34" charset="0"/>
              <a:buChar char="•"/>
            </a:pPr>
            <a:r>
              <a:rPr lang="en-US" sz="1000" b="1" i="1" dirty="0"/>
              <a:t>False Positive </a:t>
            </a:r>
            <a:r>
              <a:rPr lang="en-US" sz="1000" dirty="0"/>
              <a:t>- Microsoft has confirmed that there was no </a:t>
            </a:r>
            <a:r>
              <a:rPr lang="en-US" sz="1000"/>
              <a:t>customer impact</a:t>
            </a:r>
            <a:endParaRPr lang="en-US" sz="1000" dirty="0"/>
          </a:p>
          <a:p>
            <a:br>
              <a:rPr lang="en-US" sz="1000" dirty="0"/>
            </a:br>
            <a:r>
              <a:rPr lang="en-US" sz="1000" dirty="0"/>
              <a:t>The </a:t>
            </a:r>
            <a:r>
              <a:rPr lang="en-US" sz="1000" dirty="0">
                <a:solidFill>
                  <a:srgbClr val="0070C0"/>
                </a:solidFill>
              </a:rPr>
              <a:t>Message center </a:t>
            </a:r>
            <a:r>
              <a:rPr lang="en-US" sz="1000" dirty="0"/>
              <a:t>is used for Proactive communications to inform our customers of any of the following scenarios:</a:t>
            </a:r>
            <a:br>
              <a:rPr lang="en-US" sz="1000" dirty="0"/>
            </a:br>
            <a:endParaRPr lang="en-US" sz="1000" dirty="0"/>
          </a:p>
          <a:p>
            <a:pPr marL="128588" indent="-128588">
              <a:buFont typeface="Arial" panose="020B0604020202020204" pitchFamily="34" charset="0"/>
              <a:buChar char="•"/>
            </a:pPr>
            <a:r>
              <a:rPr lang="en-US" sz="1000" dirty="0"/>
              <a:t>Deployments (Releases)</a:t>
            </a:r>
          </a:p>
          <a:p>
            <a:pPr marL="128588" indent="-128588">
              <a:buFont typeface="Arial" panose="020B0604020202020204" pitchFamily="34" charset="0"/>
              <a:buChar char="•"/>
            </a:pPr>
            <a:r>
              <a:rPr lang="en-US" sz="1000" dirty="0"/>
              <a:t>Maintenance</a:t>
            </a:r>
          </a:p>
          <a:p>
            <a:pPr marL="128588" indent="-128588">
              <a:buFont typeface="Arial" panose="020B0604020202020204" pitchFamily="34" charset="0"/>
              <a:buChar char="•"/>
            </a:pPr>
            <a:r>
              <a:rPr lang="en-US" sz="1000" dirty="0"/>
              <a:t>Customer Action Needed</a:t>
            </a:r>
          </a:p>
          <a:p>
            <a:pPr marL="128588" indent="-128588">
              <a:buFont typeface="Arial" panose="020B0604020202020204" pitchFamily="34" charset="0"/>
              <a:buChar char="•"/>
            </a:pPr>
            <a:r>
              <a:rPr lang="en-US" sz="1000" dirty="0"/>
              <a:t>Monthly Updates</a:t>
            </a:r>
          </a:p>
          <a:p>
            <a:pPr marL="128588" indent="-128588">
              <a:buFont typeface="Arial" panose="020B0604020202020204" pitchFamily="34" charset="0"/>
              <a:buChar char="•"/>
            </a:pPr>
            <a:r>
              <a:rPr lang="en-US" sz="1000" dirty="0"/>
              <a:t>Service Changes</a:t>
            </a:r>
          </a:p>
          <a:p>
            <a:pPr marL="128588" indent="-128588">
              <a:buFont typeface="Arial" panose="020B0604020202020204" pitchFamily="34" charset="0"/>
              <a:buChar char="•"/>
            </a:pPr>
            <a:r>
              <a:rPr lang="en-US" sz="1000" dirty="0"/>
              <a:t>Deprecation of Functionality</a:t>
            </a:r>
          </a:p>
          <a:p>
            <a:br>
              <a:rPr lang="en-US" sz="750" dirty="0"/>
            </a:br>
            <a:endParaRPr lang="en-US" sz="750" dirty="0"/>
          </a:p>
          <a:p>
            <a:endParaRPr lang="en-US" sz="750" dirty="0"/>
          </a:p>
          <a:p>
            <a:pPr algn="l"/>
            <a:br>
              <a:rPr lang="en-US" sz="1500" dirty="0">
                <a:gradFill>
                  <a:gsLst>
                    <a:gs pos="2917">
                      <a:schemeClr val="tx1"/>
                    </a:gs>
                    <a:gs pos="30000">
                      <a:schemeClr val="tx1"/>
                    </a:gs>
                  </a:gsLst>
                  <a:lin ang="5400000" scaled="0"/>
                </a:gradFill>
              </a:rPr>
            </a:br>
            <a:endParaRPr lang="en-US" sz="1500"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95477F25-7B75-47BE-8781-0E8649FDE61C}"/>
              </a:ext>
            </a:extLst>
          </p:cNvPr>
          <p:cNvSpPr txBox="1"/>
          <p:nvPr/>
        </p:nvSpPr>
        <p:spPr>
          <a:xfrm>
            <a:off x="6115516" y="2718632"/>
            <a:ext cx="2450244" cy="115416"/>
          </a:xfrm>
          <a:prstGeom prst="rect">
            <a:avLst/>
          </a:prstGeom>
          <a:noFill/>
        </p:spPr>
        <p:txBody>
          <a:bodyPr wrap="square" lIns="0" tIns="0" rIns="0" bIns="0" rtlCol="0">
            <a:spAutoFit/>
          </a:bodyPr>
          <a:lstStyle/>
          <a:p>
            <a:pPr algn="l"/>
            <a:r>
              <a:rPr lang="en-US" sz="750" dirty="0">
                <a:solidFill>
                  <a:srgbClr val="0070C0"/>
                </a:solidFill>
              </a:rPr>
              <a:t>Message Center – Maintenance</a:t>
            </a:r>
            <a:endParaRPr lang="en-US" sz="1500" dirty="0">
              <a:solidFill>
                <a:srgbClr val="0070C0"/>
              </a:solidFill>
            </a:endParaRPr>
          </a:p>
        </p:txBody>
      </p:sp>
      <p:sp>
        <p:nvSpPr>
          <p:cNvPr id="15" name="TextBox 14">
            <a:extLst>
              <a:ext uri="{FF2B5EF4-FFF2-40B4-BE49-F238E27FC236}">
                <a16:creationId xmlns:a16="http://schemas.microsoft.com/office/drawing/2014/main" id="{02F24AD7-3060-410C-8046-23D886221351}"/>
              </a:ext>
            </a:extLst>
          </p:cNvPr>
          <p:cNvSpPr txBox="1"/>
          <p:nvPr/>
        </p:nvSpPr>
        <p:spPr>
          <a:xfrm>
            <a:off x="6041375" y="373235"/>
            <a:ext cx="2450244" cy="115416"/>
          </a:xfrm>
          <a:prstGeom prst="rect">
            <a:avLst/>
          </a:prstGeom>
          <a:noFill/>
        </p:spPr>
        <p:txBody>
          <a:bodyPr wrap="square" lIns="0" tIns="0" rIns="0" bIns="0" rtlCol="0">
            <a:spAutoFit/>
          </a:bodyPr>
          <a:lstStyle/>
          <a:p>
            <a:pPr algn="l"/>
            <a:r>
              <a:rPr lang="en-US" sz="750" dirty="0">
                <a:solidFill>
                  <a:srgbClr val="0070C0"/>
                </a:solidFill>
              </a:rPr>
              <a:t>Service Health Dashboard – Service Restored </a:t>
            </a:r>
            <a:endParaRPr lang="en-US" sz="1500" dirty="0">
              <a:solidFill>
                <a:srgbClr val="0070C0"/>
              </a:solidFill>
            </a:endParaRPr>
          </a:p>
        </p:txBody>
      </p:sp>
    </p:spTree>
    <p:extLst>
      <p:ext uri="{BB962C8B-B14F-4D97-AF65-F5344CB8AC3E}">
        <p14:creationId xmlns:p14="http://schemas.microsoft.com/office/powerpoint/2010/main" val="181017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05841"/>
            <a:ext cx="8686800" cy="3447098"/>
          </a:xfrm>
        </p:spPr>
        <p:txBody>
          <a:bodyPr/>
          <a:lstStyle/>
          <a:p>
            <a:pPr>
              <a:buClr>
                <a:schemeClr val="tx1"/>
              </a:buClr>
            </a:pPr>
            <a:r>
              <a:rPr lang="en-GB" dirty="0"/>
              <a:t>Analytics are helpful to monitor on-going activity and perform capacity planning</a:t>
            </a:r>
          </a:p>
          <a:p>
            <a:pPr>
              <a:buClr>
                <a:schemeClr val="tx1"/>
              </a:buClr>
            </a:pPr>
            <a:endParaRPr lang="en-GB" sz="2800" dirty="0"/>
          </a:p>
          <a:p>
            <a:pPr>
              <a:buClr>
                <a:schemeClr val="tx1"/>
              </a:buClr>
            </a:pPr>
            <a:r>
              <a:rPr lang="en-GB" sz="2800" dirty="0"/>
              <a:t>Activity auditing allows monitoring of what has happened in an environment</a:t>
            </a:r>
          </a:p>
          <a:p>
            <a:pPr>
              <a:buClr>
                <a:schemeClr val="tx1"/>
              </a:buClr>
            </a:pPr>
            <a:endParaRPr lang="en-GB" dirty="0"/>
          </a:p>
          <a:p>
            <a:pPr>
              <a:buClr>
                <a:schemeClr val="tx1"/>
              </a:buClr>
            </a:pPr>
            <a:r>
              <a:rPr lang="en-GB" sz="2800" dirty="0"/>
              <a:t>Working with makers ensures you are collecting </a:t>
            </a:r>
            <a:r>
              <a:rPr lang="en-GB" dirty="0"/>
              <a:t>necessary audit data </a:t>
            </a:r>
            <a:endParaRPr lang="en-GB" sz="2800" dirty="0"/>
          </a:p>
        </p:txBody>
      </p:sp>
      <p:sp>
        <p:nvSpPr>
          <p:cNvPr id="5" name="Title 4"/>
          <p:cNvSpPr>
            <a:spLocks noGrp="1"/>
          </p:cNvSpPr>
          <p:nvPr>
            <p:ph type="title"/>
          </p:nvPr>
        </p:nvSpPr>
        <p:spPr/>
        <p:txBody>
          <a:bodyPr/>
          <a:lstStyle/>
          <a:p>
            <a:r>
              <a:rPr lang="en-US" sz="4000" dirty="0"/>
              <a:t>Module Review</a:t>
            </a:r>
          </a:p>
        </p:txBody>
      </p:sp>
      <p:sp>
        <p:nvSpPr>
          <p:cNvPr id="2" name="Slide Number Placeholder 1"/>
          <p:cNvSpPr>
            <a:spLocks noGrp="1"/>
          </p:cNvSpPr>
          <p:nvPr>
            <p:ph type="sldNum" sz="quarter" idx="4"/>
          </p:nvPr>
        </p:nvSpPr>
        <p:spPr/>
        <p:txBody>
          <a:bodyPr/>
          <a:lstStyle/>
          <a:p>
            <a:fld id="{F777EB7E-3C84-4DC8-BC65-B9675A7009BB}" type="slidenum">
              <a:rPr lang="en-US" smtClean="0"/>
              <a:pPr/>
              <a:t>36</a:t>
            </a:fld>
            <a:endParaRPr lang="en-US" dirty="0"/>
          </a:p>
        </p:txBody>
      </p:sp>
    </p:spTree>
    <p:extLst>
      <p:ext uri="{BB962C8B-B14F-4D97-AF65-F5344CB8AC3E}">
        <p14:creationId xmlns:p14="http://schemas.microsoft.com/office/powerpoint/2010/main" val="2833674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98F95A-2DEF-4020-AD40-D6675D3C19B1}"/>
              </a:ext>
            </a:extLst>
          </p:cNvPr>
          <p:cNvSpPr>
            <a:spLocks noGrp="1"/>
          </p:cNvSpPr>
          <p:nvPr>
            <p:ph type="title"/>
          </p:nvPr>
        </p:nvSpPr>
        <p:spPr/>
        <p:txBody>
          <a:bodyPr/>
          <a:lstStyle/>
          <a:p>
            <a:r>
              <a:rPr lang="en-US" dirty="0"/>
              <a:t>Downloading analytic data</a:t>
            </a:r>
          </a:p>
        </p:txBody>
      </p:sp>
      <p:pic>
        <p:nvPicPr>
          <p:cNvPr id="7" name="Picture 6" descr="A screenshot of a cell phone&#10;&#10;Description automatically generated">
            <a:extLst>
              <a:ext uri="{FF2B5EF4-FFF2-40B4-BE49-F238E27FC236}">
                <a16:creationId xmlns:a16="http://schemas.microsoft.com/office/drawing/2014/main" id="{D556261D-A1D8-4E87-BFED-5A31FCF76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195" y="852572"/>
            <a:ext cx="6869610" cy="4100347"/>
          </a:xfrm>
          <a:prstGeom prst="rect">
            <a:avLst/>
          </a:prstGeom>
          <a:ln>
            <a:solidFill>
              <a:schemeClr val="tx1"/>
            </a:solidFill>
          </a:ln>
        </p:spPr>
      </p:pic>
    </p:spTree>
    <p:extLst>
      <p:ext uri="{BB962C8B-B14F-4D97-AF65-F5344CB8AC3E}">
        <p14:creationId xmlns:p14="http://schemas.microsoft.com/office/powerpoint/2010/main" val="145659960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785812-39A9-450F-88D6-CCA2D3831746}"/>
              </a:ext>
            </a:extLst>
          </p:cNvPr>
          <p:cNvSpPr>
            <a:spLocks noGrp="1"/>
          </p:cNvSpPr>
          <p:nvPr>
            <p:ph type="title"/>
          </p:nvPr>
        </p:nvSpPr>
        <p:spPr/>
        <p:txBody>
          <a:bodyPr/>
          <a:lstStyle/>
          <a:p>
            <a:r>
              <a:rPr lang="en-US" dirty="0"/>
              <a:t>Understanding storage capacity</a:t>
            </a:r>
          </a:p>
        </p:txBody>
      </p:sp>
      <p:grpSp>
        <p:nvGrpSpPr>
          <p:cNvPr id="95" name="Group 94">
            <a:extLst>
              <a:ext uri="{FF2B5EF4-FFF2-40B4-BE49-F238E27FC236}">
                <a16:creationId xmlns:a16="http://schemas.microsoft.com/office/drawing/2014/main" id="{0778DC78-3DB6-45C1-8887-37F38D55BCB6}"/>
              </a:ext>
            </a:extLst>
          </p:cNvPr>
          <p:cNvGrpSpPr/>
          <p:nvPr/>
        </p:nvGrpSpPr>
        <p:grpSpPr>
          <a:xfrm>
            <a:off x="683036" y="2025395"/>
            <a:ext cx="1955177" cy="2171891"/>
            <a:chOff x="1183603" y="1993444"/>
            <a:chExt cx="3594433" cy="3913560"/>
          </a:xfrm>
        </p:grpSpPr>
        <p:sp>
          <p:nvSpPr>
            <p:cNvPr id="96" name="Cylinder 95">
              <a:extLst>
                <a:ext uri="{FF2B5EF4-FFF2-40B4-BE49-F238E27FC236}">
                  <a16:creationId xmlns:a16="http://schemas.microsoft.com/office/drawing/2014/main" id="{003EB870-23BF-4FCA-90CB-4EA683F1A2FA}"/>
                </a:ext>
              </a:extLst>
            </p:cNvPr>
            <p:cNvSpPr/>
            <p:nvPr/>
          </p:nvSpPr>
          <p:spPr bwMode="auto">
            <a:xfrm>
              <a:off x="1183603" y="1993444"/>
              <a:ext cx="3594433" cy="3913560"/>
            </a:xfrm>
            <a:prstGeom prst="can">
              <a:avLst>
                <a:gd name="adj" fmla="val 23887"/>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C8F92CEA-8E20-4A8D-A798-A9A15A5B314E}"/>
                </a:ext>
              </a:extLst>
            </p:cNvPr>
            <p:cNvSpPr/>
            <p:nvPr/>
          </p:nvSpPr>
          <p:spPr bwMode="auto">
            <a:xfrm>
              <a:off x="1646048" y="3860730"/>
              <a:ext cx="2669544" cy="531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r>
                <a:rPr kumimoji="0" lang="en-US" sz="1471" b="0" i="0" u="none" strike="noStrike" kern="1200" cap="none" spc="0" normalizeH="0" baseline="0" noProof="0">
                  <a:ln>
                    <a:noFill/>
                  </a:ln>
                  <a:solidFill>
                    <a:srgbClr val="3C3C41"/>
                  </a:solidFill>
                  <a:effectLst/>
                  <a:uLnTx/>
                  <a:uFillTx/>
                  <a:latin typeface="Segoe UI Semibold"/>
                  <a:ea typeface="Segoe UI" pitchFamily="34" charset="0"/>
                  <a:cs typeface="Segoe UI Light" panose="020B0502040204020203" pitchFamily="34" charset="0"/>
                </a:rPr>
                <a:t>Database storage</a:t>
              </a:r>
            </a:p>
          </p:txBody>
        </p:sp>
      </p:grpSp>
      <p:sp>
        <p:nvSpPr>
          <p:cNvPr id="99" name="TextBox 98">
            <a:extLst>
              <a:ext uri="{FF2B5EF4-FFF2-40B4-BE49-F238E27FC236}">
                <a16:creationId xmlns:a16="http://schemas.microsoft.com/office/drawing/2014/main" id="{0D2D3398-F563-4B02-9D07-EEF2424757DA}"/>
              </a:ext>
            </a:extLst>
          </p:cNvPr>
          <p:cNvSpPr txBox="1"/>
          <p:nvPr/>
        </p:nvSpPr>
        <p:spPr>
          <a:xfrm>
            <a:off x="1084094" y="2133823"/>
            <a:ext cx="1151833" cy="244426"/>
          </a:xfrm>
          <a:prstGeom prst="rect">
            <a:avLst/>
          </a:prstGeom>
          <a:noFill/>
        </p:spPr>
        <p:txBody>
          <a:bodyPr wrap="square" lIns="0" tIns="0" rIns="0" bIns="0" rtlCol="0">
            <a:spAutoFit/>
          </a:bodyPr>
          <a:lstStyle/>
          <a:p>
            <a:pPr marL="0" marR="0" lvl="0" indent="0" algn="ctr" defTabSz="685845" rtl="0" eaLnBrk="1" fontAlgn="auto" latinLnBrk="0" hangingPunct="1">
              <a:lnSpc>
                <a:spcPct val="90000"/>
              </a:lnSpc>
              <a:spcBef>
                <a:spcPts val="0"/>
              </a:spcBef>
              <a:spcAft>
                <a:spcPts val="441"/>
              </a:spcAft>
              <a:buClrTx/>
              <a:buSzTx/>
              <a:buFontTx/>
              <a:buNone/>
              <a:tabLst/>
              <a:defRPr/>
            </a:pPr>
            <a:r>
              <a:rPr kumimoji="0" lang="en-US" sz="1765" b="0" i="0" u="none" strike="noStrike" kern="1200" cap="none" spc="0" normalizeH="0" baseline="0" noProof="0" dirty="0">
                <a:ln>
                  <a:noFill/>
                </a:ln>
                <a:solidFill>
                  <a:srgbClr val="008272"/>
                </a:solidFill>
                <a:effectLst/>
                <a:uLnTx/>
                <a:uFillTx/>
                <a:latin typeface="Segoe UI Semibold"/>
                <a:ea typeface="+mn-ea"/>
                <a:cs typeface="+mn-cs"/>
              </a:rPr>
              <a:t>Old</a:t>
            </a:r>
          </a:p>
        </p:txBody>
      </p:sp>
      <p:grpSp>
        <p:nvGrpSpPr>
          <p:cNvPr id="100" name="Group 99">
            <a:extLst>
              <a:ext uri="{FF2B5EF4-FFF2-40B4-BE49-F238E27FC236}">
                <a16:creationId xmlns:a16="http://schemas.microsoft.com/office/drawing/2014/main" id="{AEAA1588-0CA6-4071-9FDA-BBEFD418B98E}"/>
              </a:ext>
            </a:extLst>
          </p:cNvPr>
          <p:cNvGrpSpPr/>
          <p:nvPr/>
        </p:nvGrpSpPr>
        <p:grpSpPr>
          <a:xfrm>
            <a:off x="2607103" y="1320784"/>
            <a:ext cx="5974697" cy="3581114"/>
            <a:chOff x="3545840" y="1795861"/>
            <a:chExt cx="8126003" cy="4870564"/>
          </a:xfrm>
        </p:grpSpPr>
        <p:cxnSp>
          <p:nvCxnSpPr>
            <p:cNvPr id="101" name="Straight Connector 100">
              <a:extLst>
                <a:ext uri="{FF2B5EF4-FFF2-40B4-BE49-F238E27FC236}">
                  <a16:creationId xmlns:a16="http://schemas.microsoft.com/office/drawing/2014/main" id="{C9FCDEE5-784A-444B-80CD-4A88F10FF47E}"/>
                </a:ext>
              </a:extLst>
            </p:cNvPr>
            <p:cNvCxnSpPr/>
            <p:nvPr/>
          </p:nvCxnSpPr>
          <p:spPr>
            <a:xfrm flipV="1">
              <a:off x="3586480" y="2162520"/>
              <a:ext cx="4023360" cy="924560"/>
            </a:xfrm>
            <a:prstGeom prst="line">
              <a:avLst/>
            </a:prstGeom>
            <a:ln>
              <a:solidFill>
                <a:schemeClr val="tx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B89B7C3-A87C-4844-915D-6A08115EDC9B}"/>
                </a:ext>
              </a:extLst>
            </p:cNvPr>
            <p:cNvCxnSpPr>
              <a:cxnSpLocks/>
            </p:cNvCxnSpPr>
            <p:nvPr/>
          </p:nvCxnSpPr>
          <p:spPr>
            <a:xfrm>
              <a:off x="3545840" y="5403560"/>
              <a:ext cx="4033520" cy="894080"/>
            </a:xfrm>
            <a:prstGeom prst="line">
              <a:avLst/>
            </a:prstGeom>
            <a:ln>
              <a:solidFill>
                <a:schemeClr val="tx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2CF0A372-E441-4333-8BE5-F12284FF5BB9}"/>
                </a:ext>
              </a:extLst>
            </p:cNvPr>
            <p:cNvGrpSpPr/>
            <p:nvPr/>
          </p:nvGrpSpPr>
          <p:grpSpPr>
            <a:xfrm>
              <a:off x="7559497" y="1795861"/>
              <a:ext cx="4112346" cy="4870564"/>
              <a:chOff x="7559497" y="1795861"/>
              <a:chExt cx="4112346" cy="4870564"/>
            </a:xfrm>
          </p:grpSpPr>
          <p:sp>
            <p:nvSpPr>
              <p:cNvPr id="104" name="Cylinder 103">
                <a:extLst>
                  <a:ext uri="{FF2B5EF4-FFF2-40B4-BE49-F238E27FC236}">
                    <a16:creationId xmlns:a16="http://schemas.microsoft.com/office/drawing/2014/main" id="{05B2FA03-9A87-475D-A055-6017FB2661B4}"/>
                  </a:ext>
                </a:extLst>
              </p:cNvPr>
              <p:cNvSpPr/>
              <p:nvPr/>
            </p:nvSpPr>
            <p:spPr bwMode="auto">
              <a:xfrm>
                <a:off x="7559497" y="1795861"/>
                <a:ext cx="4112346" cy="4870564"/>
              </a:xfrm>
              <a:prstGeom prst="can">
                <a:avLst>
                  <a:gd name="adj" fmla="val 1981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A035E282-94AF-4F62-83E7-DA107A56CF0F}"/>
                  </a:ext>
                </a:extLst>
              </p:cNvPr>
              <p:cNvSpPr txBox="1"/>
              <p:nvPr/>
            </p:nvSpPr>
            <p:spPr>
              <a:xfrm>
                <a:off x="9299540" y="2084038"/>
                <a:ext cx="632258" cy="332436"/>
              </a:xfrm>
              <a:prstGeom prst="rect">
                <a:avLst/>
              </a:prstGeom>
              <a:noFill/>
            </p:spPr>
            <p:txBody>
              <a:bodyPr wrap="none" lIns="0" tIns="0" rIns="0" bIns="0" rtlCol="0">
                <a:spAutoFit/>
              </a:bodyPr>
              <a:lstStyle/>
              <a:p>
                <a:pPr marL="0" marR="0" lvl="0" indent="0" algn="ctr" defTabSz="685845" rtl="0" eaLnBrk="1" fontAlgn="auto" latinLnBrk="0" hangingPunct="1">
                  <a:lnSpc>
                    <a:spcPct val="90000"/>
                  </a:lnSpc>
                  <a:spcBef>
                    <a:spcPts val="0"/>
                  </a:spcBef>
                  <a:spcAft>
                    <a:spcPts val="441"/>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Semibold"/>
                    <a:ea typeface="+mn-ea"/>
                    <a:cs typeface="+mn-cs"/>
                  </a:rPr>
                  <a:t>New</a:t>
                </a:r>
              </a:p>
            </p:txBody>
          </p:sp>
          <p:sp>
            <p:nvSpPr>
              <p:cNvPr id="106" name="TextBox 105">
                <a:extLst>
                  <a:ext uri="{FF2B5EF4-FFF2-40B4-BE49-F238E27FC236}">
                    <a16:creationId xmlns:a16="http://schemas.microsoft.com/office/drawing/2014/main" id="{54EACBA8-18AD-4B01-B40A-E1148522C3B9}"/>
                  </a:ext>
                </a:extLst>
              </p:cNvPr>
              <p:cNvSpPr txBox="1"/>
              <p:nvPr/>
            </p:nvSpPr>
            <p:spPr>
              <a:xfrm>
                <a:off x="7868393" y="2817343"/>
                <a:ext cx="3530958" cy="277060"/>
              </a:xfrm>
              <a:prstGeom prst="rect">
                <a:avLst/>
              </a:prstGeom>
              <a:noFill/>
            </p:spPr>
            <p:txBody>
              <a:bodyPr wrap="none" lIns="0" tIns="0" rIns="0" bIns="0" rtlCol="0" anchor="ctr">
                <a:sp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r>
                  <a:rPr kumimoji="0" lang="en-US" sz="1471" b="0" i="0" u="none" strike="noStrike" kern="1200" cap="none" spc="0" normalizeH="0" baseline="0" noProof="0">
                    <a:ln>
                      <a:noFill/>
                    </a:ln>
                    <a:solidFill>
                      <a:prstClr val="white"/>
                    </a:solidFill>
                    <a:effectLst/>
                    <a:uLnTx/>
                    <a:uFillTx/>
                    <a:latin typeface="Segoe UI Semibold"/>
                    <a:ea typeface="+mn-ea"/>
                    <a:cs typeface="Segoe UI Light" panose="020B0502040204020203" pitchFamily="34" charset="0"/>
                  </a:rPr>
                  <a:t>Storage capacity management</a:t>
                </a:r>
              </a:p>
            </p:txBody>
          </p:sp>
          <p:sp>
            <p:nvSpPr>
              <p:cNvPr id="107" name="TextBox 106">
                <a:extLst>
                  <a:ext uri="{FF2B5EF4-FFF2-40B4-BE49-F238E27FC236}">
                    <a16:creationId xmlns:a16="http://schemas.microsoft.com/office/drawing/2014/main" id="{9648DBBE-F9F4-4BB7-B19E-7FE07CD497D4}"/>
                  </a:ext>
                </a:extLst>
              </p:cNvPr>
              <p:cNvSpPr txBox="1"/>
              <p:nvPr/>
            </p:nvSpPr>
            <p:spPr>
              <a:xfrm>
                <a:off x="8676205" y="3290486"/>
                <a:ext cx="2079907" cy="676907"/>
              </a:xfrm>
              <a:prstGeom prst="rect">
                <a:avLst/>
              </a:prstGeom>
              <a:noFill/>
            </p:spPr>
            <p:txBody>
              <a:bodyPr wrap="none" lIns="0" tIns="0" rIns="0" bIns="0" rtlCol="0" anchor="ctr">
                <a:spAutoFit/>
              </a:bodyPr>
              <a:lstStyle/>
              <a:p>
                <a:pPr marL="0" marR="0" lvl="0" indent="0" algn="l" defTabSz="1066499"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a:ea typeface="+mn-ea"/>
                    <a:cs typeface="Segoe UI Light" panose="020B0502040204020203" pitchFamily="34" charset="0"/>
                  </a:rPr>
                  <a:t>Database Capacity</a:t>
                </a:r>
              </a:p>
              <a:p>
                <a:pPr marL="0" marR="0" lvl="0" indent="0" algn="l" defTabSz="685714"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Store and manage </a:t>
                </a:r>
                <a:b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br>
                <a: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entity definitions and data</a:t>
                </a:r>
              </a:p>
            </p:txBody>
          </p:sp>
          <p:sp>
            <p:nvSpPr>
              <p:cNvPr id="108" name="TextBox 107">
                <a:extLst>
                  <a:ext uri="{FF2B5EF4-FFF2-40B4-BE49-F238E27FC236}">
                    <a16:creationId xmlns:a16="http://schemas.microsoft.com/office/drawing/2014/main" id="{69E7E53A-C586-4FA6-92DB-F565AF00964F}"/>
                  </a:ext>
                </a:extLst>
              </p:cNvPr>
              <p:cNvSpPr txBox="1"/>
              <p:nvPr/>
            </p:nvSpPr>
            <p:spPr>
              <a:xfrm>
                <a:off x="8676205" y="4421882"/>
                <a:ext cx="2167115" cy="676907"/>
              </a:xfrm>
              <a:prstGeom prst="rect">
                <a:avLst/>
              </a:prstGeom>
              <a:noFill/>
            </p:spPr>
            <p:txBody>
              <a:bodyPr wrap="none" lIns="0" tIns="0" rIns="0" bIns="0" rtlCol="0" anchor="ctr">
                <a:spAutoFit/>
              </a:bodyPr>
              <a:lstStyle/>
              <a:p>
                <a:pPr marL="0" marR="0" lvl="0" indent="0" algn="l" defTabSz="1066499"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a:ea typeface="+mn-ea"/>
                    <a:cs typeface="Segoe UI Light" panose="020B0502040204020203" pitchFamily="34" charset="0"/>
                  </a:rPr>
                  <a:t>File Capacity</a:t>
                </a:r>
              </a:p>
              <a:p>
                <a:pPr marL="0" marR="0" lvl="0" indent="0" algn="l" defTabSz="685714"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Manage attachments, files, </a:t>
                </a:r>
                <a:b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br>
                <a: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photos and videos</a:t>
                </a:r>
              </a:p>
            </p:txBody>
          </p:sp>
          <p:sp>
            <p:nvSpPr>
              <p:cNvPr id="109" name="TextBox 108">
                <a:extLst>
                  <a:ext uri="{FF2B5EF4-FFF2-40B4-BE49-F238E27FC236}">
                    <a16:creationId xmlns:a16="http://schemas.microsoft.com/office/drawing/2014/main" id="{B13C9671-A2BE-49A7-918C-1019FCF9F257}"/>
                  </a:ext>
                </a:extLst>
              </p:cNvPr>
              <p:cNvSpPr txBox="1"/>
              <p:nvPr/>
            </p:nvSpPr>
            <p:spPr>
              <a:xfrm>
                <a:off x="8676205" y="5553279"/>
                <a:ext cx="2648938" cy="676907"/>
              </a:xfrm>
              <a:prstGeom prst="rect">
                <a:avLst/>
              </a:prstGeom>
              <a:noFill/>
            </p:spPr>
            <p:txBody>
              <a:bodyPr wrap="none" lIns="0" tIns="0" rIns="0" bIns="0" rtlCol="0" anchor="ctr">
                <a:spAutoFit/>
              </a:bodyPr>
              <a:lstStyle/>
              <a:p>
                <a:pPr marL="0" marR="0" lvl="0" indent="0" algn="l" defTabSz="1066499"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Semibold"/>
                    <a:ea typeface="+mn-ea"/>
                    <a:cs typeface="Segoe UI Light" panose="020B0502040204020203" pitchFamily="34" charset="0"/>
                  </a:rPr>
                  <a:t>Log capacity</a:t>
                </a:r>
              </a:p>
              <a:p>
                <a:pPr marL="0" marR="0" lvl="0" indent="0" algn="l" defTabSz="685714"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prstClr val="white"/>
                    </a:solidFill>
                    <a:effectLst/>
                    <a:uLnTx/>
                    <a:uFillTx/>
                    <a:latin typeface="Segoe UI"/>
                    <a:ea typeface="+mn-ea"/>
                    <a:cs typeface="Segoe UI Light" panose="020B0502040204020203" pitchFamily="34" charset="0"/>
                  </a:rPr>
                  <a:t>Record data changes over time </a:t>
                </a:r>
                <a:br>
                  <a:rPr kumimoji="0" lang="en-US" sz="1029" b="0" i="0" u="none" strike="noStrike" kern="1200" cap="none" spc="0" normalizeH="0" baseline="0" noProof="0" dirty="0">
                    <a:ln>
                      <a:noFill/>
                    </a:ln>
                    <a:solidFill>
                      <a:prstClr val="white"/>
                    </a:solidFill>
                    <a:effectLst/>
                    <a:uLnTx/>
                    <a:uFillTx/>
                    <a:latin typeface="Segoe UI"/>
                    <a:ea typeface="+mn-ea"/>
                    <a:cs typeface="Segoe UI Light" panose="020B0502040204020203" pitchFamily="34" charset="0"/>
                  </a:rPr>
                </a:br>
                <a:r>
                  <a:rPr kumimoji="0" lang="en-US" sz="1029" b="0" i="0" u="none" strike="noStrike" kern="1200" cap="none" spc="0" normalizeH="0" baseline="0" noProof="0" dirty="0">
                    <a:ln>
                      <a:noFill/>
                    </a:ln>
                    <a:solidFill>
                      <a:prstClr val="white"/>
                    </a:solidFill>
                    <a:effectLst/>
                    <a:uLnTx/>
                    <a:uFillTx/>
                    <a:latin typeface="Segoe UI"/>
                    <a:ea typeface="+mn-ea"/>
                    <a:cs typeface="Segoe UI Light" panose="020B0502040204020203" pitchFamily="34" charset="0"/>
                  </a:rPr>
                  <a:t>for analysis &amp; reporting purposes</a:t>
                </a:r>
              </a:p>
            </p:txBody>
          </p:sp>
          <p:cxnSp>
            <p:nvCxnSpPr>
              <p:cNvPr id="110" name="Straight Connector 109">
                <a:extLst>
                  <a:ext uri="{FF2B5EF4-FFF2-40B4-BE49-F238E27FC236}">
                    <a16:creationId xmlns:a16="http://schemas.microsoft.com/office/drawing/2014/main" id="{43EB4961-1A16-467F-BA47-C8F63F4B744A}"/>
                  </a:ext>
                </a:extLst>
              </p:cNvPr>
              <p:cNvCxnSpPr>
                <a:cxnSpLocks/>
              </p:cNvCxnSpPr>
              <p:nvPr/>
            </p:nvCxnSpPr>
            <p:spPr>
              <a:xfrm>
                <a:off x="7872413" y="4194637"/>
                <a:ext cx="3422055" cy="0"/>
              </a:xfrm>
              <a:prstGeom prst="line">
                <a:avLst/>
              </a:prstGeom>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20E6D5C-4216-4A6C-8C99-765CBD403117}"/>
                  </a:ext>
                </a:extLst>
              </p:cNvPr>
              <p:cNvCxnSpPr>
                <a:cxnSpLocks/>
              </p:cNvCxnSpPr>
              <p:nvPr/>
            </p:nvCxnSpPr>
            <p:spPr>
              <a:xfrm>
                <a:off x="7872413" y="5326033"/>
                <a:ext cx="3422055" cy="0"/>
              </a:xfrm>
              <a:prstGeom prst="line">
                <a:avLst/>
              </a:prstGeom>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DBD75821-5649-4C4C-AB66-DACF4C2ABFA7}"/>
                  </a:ext>
                </a:extLst>
              </p:cNvPr>
              <p:cNvGrpSpPr/>
              <p:nvPr/>
            </p:nvGrpSpPr>
            <p:grpSpPr>
              <a:xfrm>
                <a:off x="7872413" y="3335551"/>
                <a:ext cx="501968" cy="552236"/>
                <a:chOff x="7706679" y="3438138"/>
                <a:chExt cx="383176" cy="421549"/>
              </a:xfrm>
              <a:solidFill>
                <a:schemeClr val="accent2"/>
              </a:solidFill>
            </p:grpSpPr>
            <p:sp>
              <p:nvSpPr>
                <p:cNvPr id="124" name="Freeform: Shape 123">
                  <a:extLst>
                    <a:ext uri="{FF2B5EF4-FFF2-40B4-BE49-F238E27FC236}">
                      <a16:creationId xmlns:a16="http://schemas.microsoft.com/office/drawing/2014/main" id="{CF7EDDA0-9F22-40FE-8D51-B643A22EEA6C}"/>
                    </a:ext>
                  </a:extLst>
                </p:cNvPr>
                <p:cNvSpPr/>
                <p:nvPr/>
              </p:nvSpPr>
              <p:spPr>
                <a:xfrm>
                  <a:off x="7706679" y="3438138"/>
                  <a:ext cx="382629" cy="179873"/>
                </a:xfrm>
                <a:custGeom>
                  <a:avLst/>
                  <a:gdLst>
                    <a:gd name="connsiteX0" fmla="*/ 658654 w 666750"/>
                    <a:gd name="connsiteY0" fmla="*/ 318611 h 371475"/>
                    <a:gd name="connsiteX1" fmla="*/ 662464 w 666750"/>
                    <a:gd name="connsiteY1" fmla="*/ 317659 h 371475"/>
                    <a:gd name="connsiteX2" fmla="*/ 662464 w 666750"/>
                    <a:gd name="connsiteY2" fmla="*/ 99536 h 371475"/>
                    <a:gd name="connsiteX3" fmla="*/ 334804 w 666750"/>
                    <a:gd name="connsiteY3" fmla="*/ 7144 h 371475"/>
                    <a:gd name="connsiteX4" fmla="*/ 7144 w 666750"/>
                    <a:gd name="connsiteY4" fmla="*/ 99536 h 371475"/>
                    <a:gd name="connsiteX5" fmla="*/ 7144 w 666750"/>
                    <a:gd name="connsiteY5" fmla="*/ 316706 h 371475"/>
                    <a:gd name="connsiteX6" fmla="*/ 10954 w 666750"/>
                    <a:gd name="connsiteY6" fmla="*/ 318611 h 371475"/>
                    <a:gd name="connsiteX7" fmla="*/ 658654 w 666750"/>
                    <a:gd name="connsiteY7" fmla="*/ 318611 h 371475"/>
                    <a:gd name="connsiteX8" fmla="*/ 50006 w 666750"/>
                    <a:gd name="connsiteY8" fmla="*/ 96679 h 371475"/>
                    <a:gd name="connsiteX9" fmla="*/ 58579 w 666750"/>
                    <a:gd name="connsiteY9" fmla="*/ 90964 h 371475"/>
                    <a:gd name="connsiteX10" fmla="*/ 68104 w 666750"/>
                    <a:gd name="connsiteY10" fmla="*/ 86201 h 371475"/>
                    <a:gd name="connsiteX11" fmla="*/ 79534 w 666750"/>
                    <a:gd name="connsiteY11" fmla="*/ 81439 h 371475"/>
                    <a:gd name="connsiteX12" fmla="*/ 334804 w 666750"/>
                    <a:gd name="connsiteY12" fmla="*/ 48101 h 371475"/>
                    <a:gd name="connsiteX13" fmla="*/ 584359 w 666750"/>
                    <a:gd name="connsiteY13" fmla="*/ 78581 h 371475"/>
                    <a:gd name="connsiteX14" fmla="*/ 621506 w 666750"/>
                    <a:gd name="connsiteY14" fmla="*/ 98584 h 371475"/>
                    <a:gd name="connsiteX15" fmla="*/ 618649 w 666750"/>
                    <a:gd name="connsiteY15" fmla="*/ 101441 h 371475"/>
                    <a:gd name="connsiteX16" fmla="*/ 614839 w 666750"/>
                    <a:gd name="connsiteY16" fmla="*/ 104299 h 371475"/>
                    <a:gd name="connsiteX17" fmla="*/ 613886 w 666750"/>
                    <a:gd name="connsiteY17" fmla="*/ 105251 h 371475"/>
                    <a:gd name="connsiteX18" fmla="*/ 607219 w 666750"/>
                    <a:gd name="connsiteY18" fmla="*/ 109061 h 371475"/>
                    <a:gd name="connsiteX19" fmla="*/ 605314 w 666750"/>
                    <a:gd name="connsiteY19" fmla="*/ 110014 h 371475"/>
                    <a:gd name="connsiteX20" fmla="*/ 597694 w 666750"/>
                    <a:gd name="connsiteY20" fmla="*/ 112871 h 371475"/>
                    <a:gd name="connsiteX21" fmla="*/ 594836 w 666750"/>
                    <a:gd name="connsiteY21" fmla="*/ 113824 h 371475"/>
                    <a:gd name="connsiteX22" fmla="*/ 585311 w 666750"/>
                    <a:gd name="connsiteY22" fmla="*/ 117634 h 371475"/>
                    <a:gd name="connsiteX23" fmla="*/ 582454 w 666750"/>
                    <a:gd name="connsiteY23" fmla="*/ 118586 h 371475"/>
                    <a:gd name="connsiteX24" fmla="*/ 571976 w 666750"/>
                    <a:gd name="connsiteY24" fmla="*/ 122396 h 371475"/>
                    <a:gd name="connsiteX25" fmla="*/ 567214 w 666750"/>
                    <a:gd name="connsiteY25" fmla="*/ 123349 h 371475"/>
                    <a:gd name="connsiteX26" fmla="*/ 554831 w 666750"/>
                    <a:gd name="connsiteY26" fmla="*/ 126206 h 371475"/>
                    <a:gd name="connsiteX27" fmla="*/ 549116 w 666750"/>
                    <a:gd name="connsiteY27" fmla="*/ 127159 h 371475"/>
                    <a:gd name="connsiteX28" fmla="*/ 534829 w 666750"/>
                    <a:gd name="connsiteY28" fmla="*/ 130016 h 371475"/>
                    <a:gd name="connsiteX29" fmla="*/ 524351 w 666750"/>
                    <a:gd name="connsiteY29" fmla="*/ 131921 h 371475"/>
                    <a:gd name="connsiteX30" fmla="*/ 514826 w 666750"/>
                    <a:gd name="connsiteY30" fmla="*/ 133826 h 371475"/>
                    <a:gd name="connsiteX31" fmla="*/ 505301 w 666750"/>
                    <a:gd name="connsiteY31" fmla="*/ 135731 h 371475"/>
                    <a:gd name="connsiteX32" fmla="*/ 503396 w 666750"/>
                    <a:gd name="connsiteY32" fmla="*/ 135731 h 371475"/>
                    <a:gd name="connsiteX33" fmla="*/ 492919 w 666750"/>
                    <a:gd name="connsiteY33" fmla="*/ 137636 h 371475"/>
                    <a:gd name="connsiteX34" fmla="*/ 480536 w 666750"/>
                    <a:gd name="connsiteY34" fmla="*/ 139541 h 371475"/>
                    <a:gd name="connsiteX35" fmla="*/ 468154 w 666750"/>
                    <a:gd name="connsiteY35" fmla="*/ 141446 h 371475"/>
                    <a:gd name="connsiteX36" fmla="*/ 455771 w 666750"/>
                    <a:gd name="connsiteY36" fmla="*/ 142399 h 371475"/>
                    <a:gd name="connsiteX37" fmla="*/ 441484 w 666750"/>
                    <a:gd name="connsiteY37" fmla="*/ 143351 h 371475"/>
                    <a:gd name="connsiteX38" fmla="*/ 429101 w 666750"/>
                    <a:gd name="connsiteY38" fmla="*/ 144304 h 371475"/>
                    <a:gd name="connsiteX39" fmla="*/ 411956 w 666750"/>
                    <a:gd name="connsiteY39" fmla="*/ 145256 h 371475"/>
                    <a:gd name="connsiteX40" fmla="*/ 399574 w 666750"/>
                    <a:gd name="connsiteY40" fmla="*/ 146209 h 371475"/>
                    <a:gd name="connsiteX41" fmla="*/ 379571 w 666750"/>
                    <a:gd name="connsiteY41" fmla="*/ 147161 h 371475"/>
                    <a:gd name="connsiteX42" fmla="*/ 369094 w 666750"/>
                    <a:gd name="connsiteY42" fmla="*/ 147161 h 371475"/>
                    <a:gd name="connsiteX43" fmla="*/ 335756 w 666750"/>
                    <a:gd name="connsiteY43" fmla="*/ 147161 h 371475"/>
                    <a:gd name="connsiteX44" fmla="*/ 303371 w 666750"/>
                    <a:gd name="connsiteY44" fmla="*/ 147161 h 371475"/>
                    <a:gd name="connsiteX45" fmla="*/ 292894 w 666750"/>
                    <a:gd name="connsiteY45" fmla="*/ 147161 h 371475"/>
                    <a:gd name="connsiteX46" fmla="*/ 272891 w 666750"/>
                    <a:gd name="connsiteY46" fmla="*/ 146209 h 371475"/>
                    <a:gd name="connsiteX47" fmla="*/ 260509 w 666750"/>
                    <a:gd name="connsiteY47" fmla="*/ 145256 h 371475"/>
                    <a:gd name="connsiteX48" fmla="*/ 243364 w 666750"/>
                    <a:gd name="connsiteY48" fmla="*/ 144304 h 371475"/>
                    <a:gd name="connsiteX49" fmla="*/ 230981 w 666750"/>
                    <a:gd name="connsiteY49" fmla="*/ 143351 h 371475"/>
                    <a:gd name="connsiteX50" fmla="*/ 216694 w 666750"/>
                    <a:gd name="connsiteY50" fmla="*/ 142399 h 371475"/>
                    <a:gd name="connsiteX51" fmla="*/ 204311 w 666750"/>
                    <a:gd name="connsiteY51" fmla="*/ 141446 h 371475"/>
                    <a:gd name="connsiteX52" fmla="*/ 191929 w 666750"/>
                    <a:gd name="connsiteY52" fmla="*/ 139541 h 371475"/>
                    <a:gd name="connsiteX53" fmla="*/ 179546 w 666750"/>
                    <a:gd name="connsiteY53" fmla="*/ 137636 h 371475"/>
                    <a:gd name="connsiteX54" fmla="*/ 169069 w 666750"/>
                    <a:gd name="connsiteY54" fmla="*/ 135731 h 371475"/>
                    <a:gd name="connsiteX55" fmla="*/ 163354 w 666750"/>
                    <a:gd name="connsiteY55" fmla="*/ 137636 h 371475"/>
                    <a:gd name="connsiteX56" fmla="*/ 154781 w 666750"/>
                    <a:gd name="connsiteY56" fmla="*/ 136684 h 371475"/>
                    <a:gd name="connsiteX57" fmla="*/ 145256 w 666750"/>
                    <a:gd name="connsiteY57" fmla="*/ 134779 h 371475"/>
                    <a:gd name="connsiteX58" fmla="*/ 134779 w 666750"/>
                    <a:gd name="connsiteY58" fmla="*/ 132874 h 371475"/>
                    <a:gd name="connsiteX59" fmla="*/ 120491 w 666750"/>
                    <a:gd name="connsiteY59" fmla="*/ 130016 h 371475"/>
                    <a:gd name="connsiteX60" fmla="*/ 114776 w 666750"/>
                    <a:gd name="connsiteY60" fmla="*/ 129064 h 371475"/>
                    <a:gd name="connsiteX61" fmla="*/ 102394 w 666750"/>
                    <a:gd name="connsiteY61" fmla="*/ 126206 h 371475"/>
                    <a:gd name="connsiteX62" fmla="*/ 97631 w 666750"/>
                    <a:gd name="connsiteY62" fmla="*/ 124301 h 371475"/>
                    <a:gd name="connsiteX63" fmla="*/ 87154 w 666750"/>
                    <a:gd name="connsiteY63" fmla="*/ 120491 h 371475"/>
                    <a:gd name="connsiteX64" fmla="*/ 83344 w 666750"/>
                    <a:gd name="connsiteY64" fmla="*/ 119539 h 371475"/>
                    <a:gd name="connsiteX65" fmla="*/ 74771 w 666750"/>
                    <a:gd name="connsiteY65" fmla="*/ 116681 h 371475"/>
                    <a:gd name="connsiteX66" fmla="*/ 71914 w 666750"/>
                    <a:gd name="connsiteY66" fmla="*/ 115729 h 371475"/>
                    <a:gd name="connsiteX67" fmla="*/ 64294 w 666750"/>
                    <a:gd name="connsiteY67" fmla="*/ 111919 h 371475"/>
                    <a:gd name="connsiteX68" fmla="*/ 63341 w 666750"/>
                    <a:gd name="connsiteY68" fmla="*/ 110966 h 371475"/>
                    <a:gd name="connsiteX69" fmla="*/ 56674 w 666750"/>
                    <a:gd name="connsiteY69" fmla="*/ 107156 h 371475"/>
                    <a:gd name="connsiteX70" fmla="*/ 55721 w 666750"/>
                    <a:gd name="connsiteY70" fmla="*/ 106204 h 371475"/>
                    <a:gd name="connsiteX71" fmla="*/ 50959 w 666750"/>
                    <a:gd name="connsiteY71" fmla="*/ 102394 h 371475"/>
                    <a:gd name="connsiteX72" fmla="*/ 49054 w 666750"/>
                    <a:gd name="connsiteY72" fmla="*/ 100489 h 371475"/>
                    <a:gd name="connsiteX73" fmla="*/ 50006 w 666750"/>
                    <a:gd name="connsiteY73" fmla="*/ 96679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66750" h="371475">
                      <a:moveTo>
                        <a:pt x="658654" y="318611"/>
                      </a:moveTo>
                      <a:cubicBezTo>
                        <a:pt x="659606" y="318611"/>
                        <a:pt x="661511" y="317659"/>
                        <a:pt x="662464" y="317659"/>
                      </a:cubicBezTo>
                      <a:lnTo>
                        <a:pt x="662464" y="99536"/>
                      </a:lnTo>
                      <a:cubicBezTo>
                        <a:pt x="662464" y="8096"/>
                        <a:pt x="348139" y="7144"/>
                        <a:pt x="334804" y="7144"/>
                      </a:cubicBezTo>
                      <a:cubicBezTo>
                        <a:pt x="321469" y="7144"/>
                        <a:pt x="7144" y="8096"/>
                        <a:pt x="7144" y="99536"/>
                      </a:cubicBezTo>
                      <a:lnTo>
                        <a:pt x="7144" y="316706"/>
                      </a:lnTo>
                      <a:cubicBezTo>
                        <a:pt x="9049" y="316706"/>
                        <a:pt x="10001" y="317659"/>
                        <a:pt x="10954" y="318611"/>
                      </a:cubicBezTo>
                      <a:cubicBezTo>
                        <a:pt x="25241" y="323374"/>
                        <a:pt x="343376" y="430054"/>
                        <a:pt x="658654" y="318611"/>
                      </a:cubicBezTo>
                      <a:close/>
                      <a:moveTo>
                        <a:pt x="50006" y="96679"/>
                      </a:moveTo>
                      <a:cubicBezTo>
                        <a:pt x="51911" y="94774"/>
                        <a:pt x="54769" y="92869"/>
                        <a:pt x="58579" y="90964"/>
                      </a:cubicBezTo>
                      <a:cubicBezTo>
                        <a:pt x="61436" y="89059"/>
                        <a:pt x="64294" y="88106"/>
                        <a:pt x="68104" y="86201"/>
                      </a:cubicBezTo>
                      <a:cubicBezTo>
                        <a:pt x="70961" y="84296"/>
                        <a:pt x="74771" y="83344"/>
                        <a:pt x="79534" y="81439"/>
                      </a:cubicBezTo>
                      <a:cubicBezTo>
                        <a:pt x="106204" y="71914"/>
                        <a:pt x="185261" y="48101"/>
                        <a:pt x="334804" y="48101"/>
                      </a:cubicBezTo>
                      <a:cubicBezTo>
                        <a:pt x="478631" y="48101"/>
                        <a:pt x="556736" y="70009"/>
                        <a:pt x="584359" y="78581"/>
                      </a:cubicBezTo>
                      <a:cubicBezTo>
                        <a:pt x="612934" y="88106"/>
                        <a:pt x="621506" y="96679"/>
                        <a:pt x="621506" y="98584"/>
                      </a:cubicBezTo>
                      <a:cubicBezTo>
                        <a:pt x="621506" y="98584"/>
                        <a:pt x="620554" y="99536"/>
                        <a:pt x="618649" y="101441"/>
                      </a:cubicBezTo>
                      <a:cubicBezTo>
                        <a:pt x="617696" y="102394"/>
                        <a:pt x="615791" y="103346"/>
                        <a:pt x="614839" y="104299"/>
                      </a:cubicBezTo>
                      <a:lnTo>
                        <a:pt x="613886" y="105251"/>
                      </a:lnTo>
                      <a:cubicBezTo>
                        <a:pt x="611981" y="106204"/>
                        <a:pt x="610076" y="107156"/>
                        <a:pt x="607219" y="109061"/>
                      </a:cubicBezTo>
                      <a:lnTo>
                        <a:pt x="605314" y="110014"/>
                      </a:lnTo>
                      <a:cubicBezTo>
                        <a:pt x="603409" y="110966"/>
                        <a:pt x="600551" y="111919"/>
                        <a:pt x="597694" y="112871"/>
                      </a:cubicBezTo>
                      <a:lnTo>
                        <a:pt x="594836" y="113824"/>
                      </a:lnTo>
                      <a:cubicBezTo>
                        <a:pt x="591979" y="114776"/>
                        <a:pt x="589121" y="115729"/>
                        <a:pt x="585311" y="117634"/>
                      </a:cubicBezTo>
                      <a:lnTo>
                        <a:pt x="582454" y="118586"/>
                      </a:lnTo>
                      <a:cubicBezTo>
                        <a:pt x="578644" y="119539"/>
                        <a:pt x="575786" y="120491"/>
                        <a:pt x="571976" y="122396"/>
                      </a:cubicBezTo>
                      <a:lnTo>
                        <a:pt x="567214" y="123349"/>
                      </a:lnTo>
                      <a:cubicBezTo>
                        <a:pt x="563404" y="124301"/>
                        <a:pt x="559594" y="125254"/>
                        <a:pt x="554831" y="126206"/>
                      </a:cubicBezTo>
                      <a:lnTo>
                        <a:pt x="549116" y="127159"/>
                      </a:lnTo>
                      <a:cubicBezTo>
                        <a:pt x="544354" y="128111"/>
                        <a:pt x="539591" y="129064"/>
                        <a:pt x="534829" y="130016"/>
                      </a:cubicBezTo>
                      <a:cubicBezTo>
                        <a:pt x="531971" y="130969"/>
                        <a:pt x="528161" y="130969"/>
                        <a:pt x="524351" y="131921"/>
                      </a:cubicBezTo>
                      <a:lnTo>
                        <a:pt x="514826" y="133826"/>
                      </a:lnTo>
                      <a:cubicBezTo>
                        <a:pt x="511969" y="134779"/>
                        <a:pt x="508159" y="134779"/>
                        <a:pt x="505301" y="135731"/>
                      </a:cubicBezTo>
                      <a:lnTo>
                        <a:pt x="503396" y="135731"/>
                      </a:lnTo>
                      <a:cubicBezTo>
                        <a:pt x="499586" y="136684"/>
                        <a:pt x="496729" y="136684"/>
                        <a:pt x="492919" y="137636"/>
                      </a:cubicBezTo>
                      <a:cubicBezTo>
                        <a:pt x="489109" y="138589"/>
                        <a:pt x="485299" y="138589"/>
                        <a:pt x="480536" y="139541"/>
                      </a:cubicBezTo>
                      <a:cubicBezTo>
                        <a:pt x="476726" y="140494"/>
                        <a:pt x="471964" y="140494"/>
                        <a:pt x="468154" y="141446"/>
                      </a:cubicBezTo>
                      <a:cubicBezTo>
                        <a:pt x="464344" y="141446"/>
                        <a:pt x="459581" y="142399"/>
                        <a:pt x="455771" y="142399"/>
                      </a:cubicBezTo>
                      <a:cubicBezTo>
                        <a:pt x="451009" y="143351"/>
                        <a:pt x="446246" y="143351"/>
                        <a:pt x="441484" y="143351"/>
                      </a:cubicBezTo>
                      <a:cubicBezTo>
                        <a:pt x="437674" y="143351"/>
                        <a:pt x="432911" y="144304"/>
                        <a:pt x="429101" y="144304"/>
                      </a:cubicBezTo>
                      <a:cubicBezTo>
                        <a:pt x="423386" y="144304"/>
                        <a:pt x="417671" y="145256"/>
                        <a:pt x="411956" y="145256"/>
                      </a:cubicBezTo>
                      <a:lnTo>
                        <a:pt x="399574" y="146209"/>
                      </a:lnTo>
                      <a:cubicBezTo>
                        <a:pt x="392906" y="146209"/>
                        <a:pt x="386239" y="147161"/>
                        <a:pt x="379571" y="147161"/>
                      </a:cubicBezTo>
                      <a:lnTo>
                        <a:pt x="369094" y="147161"/>
                      </a:lnTo>
                      <a:cubicBezTo>
                        <a:pt x="358616" y="147161"/>
                        <a:pt x="347186" y="147161"/>
                        <a:pt x="335756" y="147161"/>
                      </a:cubicBezTo>
                      <a:cubicBezTo>
                        <a:pt x="324326" y="147161"/>
                        <a:pt x="313849" y="147161"/>
                        <a:pt x="303371" y="147161"/>
                      </a:cubicBezTo>
                      <a:lnTo>
                        <a:pt x="292894" y="147161"/>
                      </a:lnTo>
                      <a:cubicBezTo>
                        <a:pt x="286226" y="147161"/>
                        <a:pt x="279559" y="147161"/>
                        <a:pt x="272891" y="146209"/>
                      </a:cubicBezTo>
                      <a:lnTo>
                        <a:pt x="260509" y="145256"/>
                      </a:lnTo>
                      <a:cubicBezTo>
                        <a:pt x="254794" y="145256"/>
                        <a:pt x="249079" y="144304"/>
                        <a:pt x="243364" y="144304"/>
                      </a:cubicBezTo>
                      <a:cubicBezTo>
                        <a:pt x="239554" y="144304"/>
                        <a:pt x="234791" y="143351"/>
                        <a:pt x="230981" y="143351"/>
                      </a:cubicBezTo>
                      <a:cubicBezTo>
                        <a:pt x="226219" y="143351"/>
                        <a:pt x="221456" y="142399"/>
                        <a:pt x="216694" y="142399"/>
                      </a:cubicBezTo>
                      <a:cubicBezTo>
                        <a:pt x="212884" y="142399"/>
                        <a:pt x="208121" y="141446"/>
                        <a:pt x="204311" y="141446"/>
                      </a:cubicBezTo>
                      <a:cubicBezTo>
                        <a:pt x="199549" y="140494"/>
                        <a:pt x="195739" y="140494"/>
                        <a:pt x="191929" y="139541"/>
                      </a:cubicBezTo>
                      <a:cubicBezTo>
                        <a:pt x="188119" y="138589"/>
                        <a:pt x="183356" y="138589"/>
                        <a:pt x="179546" y="137636"/>
                      </a:cubicBezTo>
                      <a:cubicBezTo>
                        <a:pt x="175736" y="136684"/>
                        <a:pt x="172879" y="136684"/>
                        <a:pt x="169069" y="135731"/>
                      </a:cubicBezTo>
                      <a:lnTo>
                        <a:pt x="163354" y="137636"/>
                      </a:lnTo>
                      <a:cubicBezTo>
                        <a:pt x="160496" y="137636"/>
                        <a:pt x="157639" y="136684"/>
                        <a:pt x="154781" y="136684"/>
                      </a:cubicBezTo>
                      <a:lnTo>
                        <a:pt x="145256" y="134779"/>
                      </a:lnTo>
                      <a:cubicBezTo>
                        <a:pt x="141446" y="133826"/>
                        <a:pt x="137636" y="133826"/>
                        <a:pt x="134779" y="132874"/>
                      </a:cubicBezTo>
                      <a:cubicBezTo>
                        <a:pt x="130016" y="131921"/>
                        <a:pt x="125254" y="130969"/>
                        <a:pt x="120491" y="130016"/>
                      </a:cubicBezTo>
                      <a:lnTo>
                        <a:pt x="114776" y="129064"/>
                      </a:lnTo>
                      <a:cubicBezTo>
                        <a:pt x="110014" y="128111"/>
                        <a:pt x="106204" y="127159"/>
                        <a:pt x="102394" y="126206"/>
                      </a:cubicBezTo>
                      <a:lnTo>
                        <a:pt x="97631" y="124301"/>
                      </a:lnTo>
                      <a:cubicBezTo>
                        <a:pt x="93821" y="123349"/>
                        <a:pt x="90011" y="122396"/>
                        <a:pt x="87154" y="120491"/>
                      </a:cubicBezTo>
                      <a:lnTo>
                        <a:pt x="83344" y="119539"/>
                      </a:lnTo>
                      <a:cubicBezTo>
                        <a:pt x="80486" y="118586"/>
                        <a:pt x="77629" y="117634"/>
                        <a:pt x="74771" y="116681"/>
                      </a:cubicBezTo>
                      <a:lnTo>
                        <a:pt x="71914" y="115729"/>
                      </a:lnTo>
                      <a:cubicBezTo>
                        <a:pt x="69056" y="114776"/>
                        <a:pt x="67151" y="113824"/>
                        <a:pt x="64294" y="111919"/>
                      </a:cubicBezTo>
                      <a:lnTo>
                        <a:pt x="63341" y="110966"/>
                      </a:lnTo>
                      <a:cubicBezTo>
                        <a:pt x="61436" y="110014"/>
                        <a:pt x="58579" y="109061"/>
                        <a:pt x="56674" y="107156"/>
                      </a:cubicBezTo>
                      <a:cubicBezTo>
                        <a:pt x="56674" y="107156"/>
                        <a:pt x="55721" y="106204"/>
                        <a:pt x="55721" y="106204"/>
                      </a:cubicBezTo>
                      <a:cubicBezTo>
                        <a:pt x="53816" y="105251"/>
                        <a:pt x="52864" y="104299"/>
                        <a:pt x="50959" y="102394"/>
                      </a:cubicBezTo>
                      <a:cubicBezTo>
                        <a:pt x="50006" y="101441"/>
                        <a:pt x="49054" y="100489"/>
                        <a:pt x="49054" y="100489"/>
                      </a:cubicBezTo>
                      <a:cubicBezTo>
                        <a:pt x="47149" y="99536"/>
                        <a:pt x="48101" y="98584"/>
                        <a:pt x="50006" y="9667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57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62A09DDF-8451-4A01-B8D5-C5852A8011EC}"/>
                    </a:ext>
                  </a:extLst>
                </p:cNvPr>
                <p:cNvSpPr/>
                <p:nvPr/>
              </p:nvSpPr>
              <p:spPr>
                <a:xfrm>
                  <a:off x="7707226" y="3609249"/>
                  <a:ext cx="382629" cy="129140"/>
                </a:xfrm>
                <a:custGeom>
                  <a:avLst/>
                  <a:gdLst>
                    <a:gd name="connsiteX0" fmla="*/ 659606 w 666750"/>
                    <a:gd name="connsiteY0" fmla="*/ 205264 h 266700"/>
                    <a:gd name="connsiteX1" fmla="*/ 662464 w 666750"/>
                    <a:gd name="connsiteY1" fmla="*/ 204311 h 266700"/>
                    <a:gd name="connsiteX2" fmla="*/ 662464 w 666750"/>
                    <a:gd name="connsiteY2" fmla="*/ 7144 h 266700"/>
                    <a:gd name="connsiteX3" fmla="*/ 346234 w 666750"/>
                    <a:gd name="connsiteY3" fmla="*/ 56674 h 266700"/>
                    <a:gd name="connsiteX4" fmla="*/ 7144 w 666750"/>
                    <a:gd name="connsiteY4" fmla="*/ 7144 h 266700"/>
                    <a:gd name="connsiteX5" fmla="*/ 7144 w 666750"/>
                    <a:gd name="connsiteY5" fmla="*/ 207169 h 266700"/>
                    <a:gd name="connsiteX6" fmla="*/ 659606 w 666750"/>
                    <a:gd name="connsiteY6" fmla="*/ 20526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0" h="266700">
                      <a:moveTo>
                        <a:pt x="659606" y="205264"/>
                      </a:moveTo>
                      <a:cubicBezTo>
                        <a:pt x="660559" y="205264"/>
                        <a:pt x="661511" y="205264"/>
                        <a:pt x="662464" y="204311"/>
                      </a:cubicBezTo>
                      <a:lnTo>
                        <a:pt x="662464" y="7144"/>
                      </a:lnTo>
                      <a:cubicBezTo>
                        <a:pt x="553879" y="43339"/>
                        <a:pt x="444341" y="56674"/>
                        <a:pt x="346234" y="56674"/>
                      </a:cubicBezTo>
                      <a:cubicBezTo>
                        <a:pt x="184309" y="56674"/>
                        <a:pt x="52864" y="22384"/>
                        <a:pt x="7144" y="7144"/>
                      </a:cubicBezTo>
                      <a:lnTo>
                        <a:pt x="7144" y="207169"/>
                      </a:lnTo>
                      <a:cubicBezTo>
                        <a:pt x="66199" y="227171"/>
                        <a:pt x="369094" y="317659"/>
                        <a:pt x="659606" y="20526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57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4DD3397-B079-4E6E-8C04-1527D5EC6212}"/>
                    </a:ext>
                  </a:extLst>
                </p:cNvPr>
                <p:cNvSpPr/>
                <p:nvPr/>
              </p:nvSpPr>
              <p:spPr>
                <a:xfrm>
                  <a:off x="7706679" y="3725935"/>
                  <a:ext cx="382629" cy="133752"/>
                </a:xfrm>
                <a:custGeom>
                  <a:avLst/>
                  <a:gdLst>
                    <a:gd name="connsiteX0" fmla="*/ 7144 w 666750"/>
                    <a:gd name="connsiteY0" fmla="*/ 8096 h 276225"/>
                    <a:gd name="connsiteX1" fmla="*/ 7144 w 666750"/>
                    <a:gd name="connsiteY1" fmla="*/ 177641 h 276225"/>
                    <a:gd name="connsiteX2" fmla="*/ 334804 w 666750"/>
                    <a:gd name="connsiteY2" fmla="*/ 270034 h 276225"/>
                    <a:gd name="connsiteX3" fmla="*/ 662464 w 666750"/>
                    <a:gd name="connsiteY3" fmla="*/ 177641 h 276225"/>
                    <a:gd name="connsiteX4" fmla="*/ 662464 w 666750"/>
                    <a:gd name="connsiteY4" fmla="*/ 7144 h 276225"/>
                    <a:gd name="connsiteX5" fmla="*/ 346234 w 666750"/>
                    <a:gd name="connsiteY5" fmla="*/ 61436 h 276225"/>
                    <a:gd name="connsiteX6" fmla="*/ 7144 w 666750"/>
                    <a:gd name="connsiteY6" fmla="*/ 80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0" h="276225">
                      <a:moveTo>
                        <a:pt x="7144" y="8096"/>
                      </a:moveTo>
                      <a:lnTo>
                        <a:pt x="7144" y="177641"/>
                      </a:lnTo>
                      <a:cubicBezTo>
                        <a:pt x="7144" y="269081"/>
                        <a:pt x="321469" y="270034"/>
                        <a:pt x="334804" y="270034"/>
                      </a:cubicBezTo>
                      <a:cubicBezTo>
                        <a:pt x="348139" y="270034"/>
                        <a:pt x="662464" y="269081"/>
                        <a:pt x="662464" y="177641"/>
                      </a:cubicBezTo>
                      <a:lnTo>
                        <a:pt x="662464" y="7144"/>
                      </a:lnTo>
                      <a:cubicBezTo>
                        <a:pt x="552926" y="47149"/>
                        <a:pt x="444341" y="61436"/>
                        <a:pt x="346234" y="61436"/>
                      </a:cubicBezTo>
                      <a:cubicBezTo>
                        <a:pt x="190976" y="61436"/>
                        <a:pt x="63341" y="27146"/>
                        <a:pt x="7144" y="80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57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5CB88DA7-DD0F-4831-B2A7-B68DF1576027}"/>
                  </a:ext>
                </a:extLst>
              </p:cNvPr>
              <p:cNvGrpSpPr/>
              <p:nvPr/>
            </p:nvGrpSpPr>
            <p:grpSpPr>
              <a:xfrm>
                <a:off x="7918001" y="4468984"/>
                <a:ext cx="463999" cy="568960"/>
                <a:chOff x="-3004725" y="3813016"/>
                <a:chExt cx="802693" cy="984270"/>
              </a:xfrm>
            </p:grpSpPr>
            <p:sp>
              <p:nvSpPr>
                <p:cNvPr id="120" name="Freeform: Shape 119">
                  <a:extLst>
                    <a:ext uri="{FF2B5EF4-FFF2-40B4-BE49-F238E27FC236}">
                      <a16:creationId xmlns:a16="http://schemas.microsoft.com/office/drawing/2014/main" id="{817ED1F1-48B4-4547-9C79-3479DCFAB9D1}"/>
                    </a:ext>
                  </a:extLst>
                </p:cNvPr>
                <p:cNvSpPr/>
                <p:nvPr/>
              </p:nvSpPr>
              <p:spPr>
                <a:xfrm>
                  <a:off x="-3004725" y="3813016"/>
                  <a:ext cx="519906" cy="809625"/>
                </a:xfrm>
                <a:custGeom>
                  <a:avLst/>
                  <a:gdLst>
                    <a:gd name="connsiteX0" fmla="*/ 0 w 519906"/>
                    <a:gd name="connsiteY0" fmla="*/ 0 h 809625"/>
                    <a:gd name="connsiteX1" fmla="*/ 404812 w 519906"/>
                    <a:gd name="connsiteY1" fmla="*/ 0 h 809625"/>
                    <a:gd name="connsiteX2" fmla="*/ 404812 w 519906"/>
                    <a:gd name="connsiteY2" fmla="*/ 3810 h 809625"/>
                    <a:gd name="connsiteX3" fmla="*/ 519906 w 519906"/>
                    <a:gd name="connsiteY3" fmla="*/ 118904 h 809625"/>
                    <a:gd name="connsiteX4" fmla="*/ 116745 w 519906"/>
                    <a:gd name="connsiteY4" fmla="*/ 118904 h 809625"/>
                    <a:gd name="connsiteX5" fmla="*/ 116745 w 519906"/>
                    <a:gd name="connsiteY5" fmla="*/ 809625 h 809625"/>
                    <a:gd name="connsiteX6" fmla="*/ 0 w 519906"/>
                    <a:gd name="connsiteY6" fmla="*/ 8096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906" h="809625">
                      <a:moveTo>
                        <a:pt x="0" y="0"/>
                      </a:moveTo>
                      <a:lnTo>
                        <a:pt x="404812" y="0"/>
                      </a:lnTo>
                      <a:lnTo>
                        <a:pt x="404812" y="3810"/>
                      </a:lnTo>
                      <a:lnTo>
                        <a:pt x="519906" y="118904"/>
                      </a:lnTo>
                      <a:lnTo>
                        <a:pt x="116745" y="118904"/>
                      </a:lnTo>
                      <a:lnTo>
                        <a:pt x="116745" y="809625"/>
                      </a:lnTo>
                      <a:lnTo>
                        <a:pt x="0" y="809625"/>
                      </a:lnTo>
                      <a:close/>
                    </a:path>
                  </a:pathLst>
                </a:custGeom>
                <a:solidFill>
                  <a:schemeClr val="bg1"/>
                </a:solid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72798A96-089A-445E-9C37-DBE36DD8C773}"/>
                    </a:ext>
                  </a:extLst>
                </p:cNvPr>
                <p:cNvGrpSpPr/>
                <p:nvPr/>
              </p:nvGrpSpPr>
              <p:grpSpPr>
                <a:xfrm>
                  <a:off x="-2835444" y="3978136"/>
                  <a:ext cx="633412" cy="819150"/>
                  <a:chOff x="-6102900" y="3624568"/>
                  <a:chExt cx="633412" cy="819150"/>
                </a:xfrm>
                <a:solidFill>
                  <a:schemeClr val="accent2"/>
                </a:solidFill>
              </p:grpSpPr>
              <p:sp>
                <p:nvSpPr>
                  <p:cNvPr id="122" name="Freeform: Shape 121">
                    <a:extLst>
                      <a:ext uri="{FF2B5EF4-FFF2-40B4-BE49-F238E27FC236}">
                        <a16:creationId xmlns:a16="http://schemas.microsoft.com/office/drawing/2014/main" id="{9E525378-01A2-4C0A-B6CF-3B6C26160F18}"/>
                      </a:ext>
                    </a:extLst>
                  </p:cNvPr>
                  <p:cNvSpPr/>
                  <p:nvPr/>
                </p:nvSpPr>
                <p:spPr>
                  <a:xfrm>
                    <a:off x="-5650463" y="3624568"/>
                    <a:ext cx="180975" cy="180975"/>
                  </a:xfrm>
                  <a:custGeom>
                    <a:avLst/>
                    <a:gdLst>
                      <a:gd name="connsiteX0" fmla="*/ 7144 w 180975"/>
                      <a:gd name="connsiteY0" fmla="*/ 7144 h 180975"/>
                      <a:gd name="connsiteX1" fmla="*/ 7144 w 180975"/>
                      <a:gd name="connsiteY1" fmla="*/ 173831 h 180975"/>
                      <a:gd name="connsiteX2" fmla="*/ 173831 w 180975"/>
                      <a:gd name="connsiteY2" fmla="*/ 173831 h 180975"/>
                    </a:gdLst>
                    <a:ahLst/>
                    <a:cxnLst>
                      <a:cxn ang="0">
                        <a:pos x="connsiteX0" y="connsiteY0"/>
                      </a:cxn>
                      <a:cxn ang="0">
                        <a:pos x="connsiteX1" y="connsiteY1"/>
                      </a:cxn>
                      <a:cxn ang="0">
                        <a:pos x="connsiteX2" y="connsiteY2"/>
                      </a:cxn>
                    </a:cxnLst>
                    <a:rect l="l" t="t" r="r" b="b"/>
                    <a:pathLst>
                      <a:path w="180975" h="180975">
                        <a:moveTo>
                          <a:pt x="7144" y="7144"/>
                        </a:moveTo>
                        <a:lnTo>
                          <a:pt x="7144" y="173831"/>
                        </a:lnTo>
                        <a:lnTo>
                          <a:pt x="173831" y="173831"/>
                        </a:lnTo>
                        <a:close/>
                      </a:path>
                    </a:pathLst>
                  </a:custGeom>
                  <a:grp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D015AD15-F828-4E9C-BDAE-86A045568FFC}"/>
                      </a:ext>
                    </a:extLst>
                  </p:cNvPr>
                  <p:cNvSpPr/>
                  <p:nvPr/>
                </p:nvSpPr>
                <p:spPr>
                  <a:xfrm>
                    <a:off x="-6102900" y="3624568"/>
                    <a:ext cx="628650" cy="819150"/>
                  </a:xfrm>
                  <a:custGeom>
                    <a:avLst/>
                    <a:gdLst>
                      <a:gd name="connsiteX0" fmla="*/ 7144 w 628650"/>
                      <a:gd name="connsiteY0" fmla="*/ 7144 h 819150"/>
                      <a:gd name="connsiteX1" fmla="*/ 7144 w 628650"/>
                      <a:gd name="connsiteY1" fmla="*/ 816769 h 819150"/>
                      <a:gd name="connsiteX2" fmla="*/ 626269 w 628650"/>
                      <a:gd name="connsiteY2" fmla="*/ 816769 h 819150"/>
                      <a:gd name="connsiteX3" fmla="*/ 626269 w 628650"/>
                      <a:gd name="connsiteY3" fmla="*/ 221456 h 819150"/>
                      <a:gd name="connsiteX4" fmla="*/ 411956 w 628650"/>
                      <a:gd name="connsiteY4" fmla="*/ 221456 h 819150"/>
                      <a:gd name="connsiteX5" fmla="*/ 411956 w 628650"/>
                      <a:gd name="connsiteY5"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650" h="819150">
                        <a:moveTo>
                          <a:pt x="7144" y="7144"/>
                        </a:moveTo>
                        <a:lnTo>
                          <a:pt x="7144" y="816769"/>
                        </a:lnTo>
                        <a:lnTo>
                          <a:pt x="626269" y="816769"/>
                        </a:lnTo>
                        <a:lnTo>
                          <a:pt x="626269" y="221456"/>
                        </a:lnTo>
                        <a:lnTo>
                          <a:pt x="411956" y="221456"/>
                        </a:lnTo>
                        <a:lnTo>
                          <a:pt x="411956" y="7144"/>
                        </a:lnTo>
                        <a:close/>
                      </a:path>
                    </a:pathLst>
                  </a:custGeom>
                  <a:grp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4" name="Group 113">
                <a:extLst>
                  <a:ext uri="{FF2B5EF4-FFF2-40B4-BE49-F238E27FC236}">
                    <a16:creationId xmlns:a16="http://schemas.microsoft.com/office/drawing/2014/main" id="{446DB03F-76D4-4DE0-9EA6-B09629DC54D3}"/>
                  </a:ext>
                </a:extLst>
              </p:cNvPr>
              <p:cNvGrpSpPr/>
              <p:nvPr/>
            </p:nvGrpSpPr>
            <p:grpSpPr>
              <a:xfrm>
                <a:off x="7872413" y="5619142"/>
                <a:ext cx="552469" cy="554169"/>
                <a:chOff x="2989472" y="6866067"/>
                <a:chExt cx="619125" cy="621030"/>
              </a:xfrm>
            </p:grpSpPr>
            <p:sp>
              <p:nvSpPr>
                <p:cNvPr id="115" name="Freeform: Shape 114">
                  <a:extLst>
                    <a:ext uri="{FF2B5EF4-FFF2-40B4-BE49-F238E27FC236}">
                      <a16:creationId xmlns:a16="http://schemas.microsoft.com/office/drawing/2014/main" id="{59BF9446-E251-4DE9-ACC0-B2BF81399ACC}"/>
                    </a:ext>
                  </a:extLst>
                </p:cNvPr>
                <p:cNvSpPr/>
                <p:nvPr/>
              </p:nvSpPr>
              <p:spPr>
                <a:xfrm>
                  <a:off x="3036145" y="6925122"/>
                  <a:ext cx="476250" cy="561975"/>
                </a:xfrm>
                <a:custGeom>
                  <a:avLst/>
                  <a:gdLst>
                    <a:gd name="connsiteX0" fmla="*/ 421481 w 476250"/>
                    <a:gd name="connsiteY0" fmla="*/ 411956 h 561975"/>
                    <a:gd name="connsiteX1" fmla="*/ 320516 w 476250"/>
                    <a:gd name="connsiteY1" fmla="*/ 359569 h 561975"/>
                    <a:gd name="connsiteX2" fmla="*/ 299561 w 476250"/>
                    <a:gd name="connsiteY2" fmla="*/ 267176 h 561975"/>
                    <a:gd name="connsiteX3" fmla="*/ 350996 w 476250"/>
                    <a:gd name="connsiteY3" fmla="*/ 186214 h 561975"/>
                    <a:gd name="connsiteX4" fmla="*/ 422434 w 476250"/>
                    <a:gd name="connsiteY4" fmla="*/ 163354 h 561975"/>
                    <a:gd name="connsiteX5" fmla="*/ 477679 w 476250"/>
                    <a:gd name="connsiteY5" fmla="*/ 176689 h 561975"/>
                    <a:gd name="connsiteX6" fmla="*/ 477679 w 476250"/>
                    <a:gd name="connsiteY6" fmla="*/ 38576 h 561975"/>
                    <a:gd name="connsiteX7" fmla="*/ 446246 w 476250"/>
                    <a:gd name="connsiteY7" fmla="*/ 7144 h 561975"/>
                    <a:gd name="connsiteX8" fmla="*/ 38576 w 476250"/>
                    <a:gd name="connsiteY8" fmla="*/ 7144 h 561975"/>
                    <a:gd name="connsiteX9" fmla="*/ 7144 w 476250"/>
                    <a:gd name="connsiteY9" fmla="*/ 38576 h 561975"/>
                    <a:gd name="connsiteX10" fmla="*/ 7144 w 476250"/>
                    <a:gd name="connsiteY10" fmla="*/ 526256 h 561975"/>
                    <a:gd name="connsiteX11" fmla="*/ 38576 w 476250"/>
                    <a:gd name="connsiteY11" fmla="*/ 557689 h 561975"/>
                    <a:gd name="connsiteX12" fmla="*/ 446246 w 476250"/>
                    <a:gd name="connsiteY12" fmla="*/ 557689 h 561975"/>
                    <a:gd name="connsiteX13" fmla="*/ 477679 w 476250"/>
                    <a:gd name="connsiteY13" fmla="*/ 526256 h 561975"/>
                    <a:gd name="connsiteX14" fmla="*/ 477679 w 476250"/>
                    <a:gd name="connsiteY14" fmla="*/ 469106 h 561975"/>
                    <a:gd name="connsiteX15" fmla="*/ 447199 w 476250"/>
                    <a:gd name="connsiteY15" fmla="*/ 409099 h 561975"/>
                    <a:gd name="connsiteX16" fmla="*/ 421481 w 476250"/>
                    <a:gd name="connsiteY16" fmla="*/ 411956 h 561975"/>
                    <a:gd name="connsiteX17" fmla="*/ 302419 w 476250"/>
                    <a:gd name="connsiteY17" fmla="*/ 364331 h 561975"/>
                    <a:gd name="connsiteX18" fmla="*/ 311944 w 476250"/>
                    <a:gd name="connsiteY18" fmla="*/ 373856 h 561975"/>
                    <a:gd name="connsiteX19" fmla="*/ 311944 w 476250"/>
                    <a:gd name="connsiteY19" fmla="*/ 420529 h 561975"/>
                    <a:gd name="connsiteX20" fmla="*/ 302419 w 476250"/>
                    <a:gd name="connsiteY20" fmla="*/ 430054 h 561975"/>
                    <a:gd name="connsiteX21" fmla="*/ 292894 w 476250"/>
                    <a:gd name="connsiteY21" fmla="*/ 420529 h 561975"/>
                    <a:gd name="connsiteX22" fmla="*/ 292894 w 476250"/>
                    <a:gd name="connsiteY22" fmla="*/ 396716 h 561975"/>
                    <a:gd name="connsiteX23" fmla="*/ 244316 w 476250"/>
                    <a:gd name="connsiteY23" fmla="*/ 445294 h 561975"/>
                    <a:gd name="connsiteX24" fmla="*/ 230981 w 476250"/>
                    <a:gd name="connsiteY24" fmla="*/ 445294 h 561975"/>
                    <a:gd name="connsiteX25" fmla="*/ 192881 w 476250"/>
                    <a:gd name="connsiteY25" fmla="*/ 407194 h 561975"/>
                    <a:gd name="connsiteX26" fmla="*/ 145256 w 476250"/>
                    <a:gd name="connsiteY26" fmla="*/ 454819 h 561975"/>
                    <a:gd name="connsiteX27" fmla="*/ 131921 w 476250"/>
                    <a:gd name="connsiteY27" fmla="*/ 454819 h 561975"/>
                    <a:gd name="connsiteX28" fmla="*/ 131921 w 476250"/>
                    <a:gd name="connsiteY28" fmla="*/ 441484 h 561975"/>
                    <a:gd name="connsiteX29" fmla="*/ 186214 w 476250"/>
                    <a:gd name="connsiteY29" fmla="*/ 387191 h 561975"/>
                    <a:gd name="connsiteX30" fmla="*/ 199549 w 476250"/>
                    <a:gd name="connsiteY30" fmla="*/ 387191 h 561975"/>
                    <a:gd name="connsiteX31" fmla="*/ 237649 w 476250"/>
                    <a:gd name="connsiteY31" fmla="*/ 425291 h 561975"/>
                    <a:gd name="connsiteX32" fmla="*/ 279559 w 476250"/>
                    <a:gd name="connsiteY32" fmla="*/ 383381 h 561975"/>
                    <a:gd name="connsiteX33" fmla="*/ 255746 w 476250"/>
                    <a:gd name="connsiteY33" fmla="*/ 383381 h 561975"/>
                    <a:gd name="connsiteX34" fmla="*/ 246221 w 476250"/>
                    <a:gd name="connsiteY34" fmla="*/ 373856 h 561975"/>
                    <a:gd name="connsiteX35" fmla="*/ 255746 w 476250"/>
                    <a:gd name="connsiteY35" fmla="*/ 364331 h 561975"/>
                    <a:gd name="connsiteX36" fmla="*/ 302419 w 476250"/>
                    <a:gd name="connsiteY36" fmla="*/ 364331 h 561975"/>
                    <a:gd name="connsiteX37" fmla="*/ 77629 w 476250"/>
                    <a:gd name="connsiteY37" fmla="*/ 76676 h 561975"/>
                    <a:gd name="connsiteX38" fmla="*/ 301466 w 476250"/>
                    <a:gd name="connsiteY38" fmla="*/ 76676 h 561975"/>
                    <a:gd name="connsiteX39" fmla="*/ 310991 w 476250"/>
                    <a:gd name="connsiteY39" fmla="*/ 86201 h 561975"/>
                    <a:gd name="connsiteX40" fmla="*/ 301466 w 476250"/>
                    <a:gd name="connsiteY40" fmla="*/ 95726 h 561975"/>
                    <a:gd name="connsiteX41" fmla="*/ 77629 w 476250"/>
                    <a:gd name="connsiteY41" fmla="*/ 95726 h 561975"/>
                    <a:gd name="connsiteX42" fmla="*/ 68104 w 476250"/>
                    <a:gd name="connsiteY42" fmla="*/ 86201 h 561975"/>
                    <a:gd name="connsiteX43" fmla="*/ 77629 w 476250"/>
                    <a:gd name="connsiteY43" fmla="*/ 76676 h 561975"/>
                    <a:gd name="connsiteX44" fmla="*/ 77629 w 476250"/>
                    <a:gd name="connsiteY44" fmla="*/ 142399 h 561975"/>
                    <a:gd name="connsiteX45" fmla="*/ 408146 w 476250"/>
                    <a:gd name="connsiteY45" fmla="*/ 142399 h 561975"/>
                    <a:gd name="connsiteX46" fmla="*/ 417671 w 476250"/>
                    <a:gd name="connsiteY46" fmla="*/ 151924 h 561975"/>
                    <a:gd name="connsiteX47" fmla="*/ 408146 w 476250"/>
                    <a:gd name="connsiteY47" fmla="*/ 161449 h 561975"/>
                    <a:gd name="connsiteX48" fmla="*/ 77629 w 476250"/>
                    <a:gd name="connsiteY48" fmla="*/ 161449 h 561975"/>
                    <a:gd name="connsiteX49" fmla="*/ 68104 w 476250"/>
                    <a:gd name="connsiteY49" fmla="*/ 151924 h 561975"/>
                    <a:gd name="connsiteX50" fmla="*/ 77629 w 476250"/>
                    <a:gd name="connsiteY50" fmla="*/ 142399 h 561975"/>
                    <a:gd name="connsiteX51" fmla="*/ 77629 w 476250"/>
                    <a:gd name="connsiteY51" fmla="*/ 208121 h 561975"/>
                    <a:gd name="connsiteX52" fmla="*/ 235744 w 476250"/>
                    <a:gd name="connsiteY52" fmla="*/ 208121 h 561975"/>
                    <a:gd name="connsiteX53" fmla="*/ 245269 w 476250"/>
                    <a:gd name="connsiteY53" fmla="*/ 217646 h 561975"/>
                    <a:gd name="connsiteX54" fmla="*/ 235744 w 476250"/>
                    <a:gd name="connsiteY54" fmla="*/ 227171 h 561975"/>
                    <a:gd name="connsiteX55" fmla="*/ 77629 w 476250"/>
                    <a:gd name="connsiteY55" fmla="*/ 227171 h 561975"/>
                    <a:gd name="connsiteX56" fmla="*/ 68104 w 476250"/>
                    <a:gd name="connsiteY56" fmla="*/ 217646 h 561975"/>
                    <a:gd name="connsiteX57" fmla="*/ 77629 w 476250"/>
                    <a:gd name="connsiteY57" fmla="*/ 208121 h 561975"/>
                    <a:gd name="connsiteX58" fmla="*/ 364331 w 476250"/>
                    <a:gd name="connsiteY58" fmla="*/ 511016 h 561975"/>
                    <a:gd name="connsiteX59" fmla="*/ 77629 w 476250"/>
                    <a:gd name="connsiteY59" fmla="*/ 511016 h 561975"/>
                    <a:gd name="connsiteX60" fmla="*/ 68104 w 476250"/>
                    <a:gd name="connsiteY60" fmla="*/ 501491 h 561975"/>
                    <a:gd name="connsiteX61" fmla="*/ 68104 w 476250"/>
                    <a:gd name="connsiteY61" fmla="*/ 276701 h 561975"/>
                    <a:gd name="connsiteX62" fmla="*/ 77629 w 476250"/>
                    <a:gd name="connsiteY62" fmla="*/ 267176 h 561975"/>
                    <a:gd name="connsiteX63" fmla="*/ 87154 w 476250"/>
                    <a:gd name="connsiteY63" fmla="*/ 276701 h 561975"/>
                    <a:gd name="connsiteX64" fmla="*/ 87154 w 476250"/>
                    <a:gd name="connsiteY64" fmla="*/ 491014 h 561975"/>
                    <a:gd name="connsiteX65" fmla="*/ 365284 w 476250"/>
                    <a:gd name="connsiteY65" fmla="*/ 491014 h 561975"/>
                    <a:gd name="connsiteX66" fmla="*/ 374809 w 476250"/>
                    <a:gd name="connsiteY66" fmla="*/ 500539 h 561975"/>
                    <a:gd name="connsiteX67" fmla="*/ 364331 w 476250"/>
                    <a:gd name="connsiteY67" fmla="*/ 511016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6250" h="561975">
                      <a:moveTo>
                        <a:pt x="421481" y="411956"/>
                      </a:moveTo>
                      <a:cubicBezTo>
                        <a:pt x="381476" y="411956"/>
                        <a:pt x="343376" y="391954"/>
                        <a:pt x="320516" y="359569"/>
                      </a:cubicBezTo>
                      <a:cubicBezTo>
                        <a:pt x="301466" y="332899"/>
                        <a:pt x="293846" y="299561"/>
                        <a:pt x="299561" y="267176"/>
                      </a:cubicBezTo>
                      <a:cubicBezTo>
                        <a:pt x="305276" y="233839"/>
                        <a:pt x="323374" y="205264"/>
                        <a:pt x="350996" y="186214"/>
                      </a:cubicBezTo>
                      <a:cubicBezTo>
                        <a:pt x="371951" y="170974"/>
                        <a:pt x="396716" y="163354"/>
                        <a:pt x="422434" y="163354"/>
                      </a:cubicBezTo>
                      <a:cubicBezTo>
                        <a:pt x="441484" y="163354"/>
                        <a:pt x="460534" y="168116"/>
                        <a:pt x="477679" y="176689"/>
                      </a:cubicBezTo>
                      <a:lnTo>
                        <a:pt x="477679" y="38576"/>
                      </a:lnTo>
                      <a:cubicBezTo>
                        <a:pt x="477679" y="21431"/>
                        <a:pt x="463391" y="7144"/>
                        <a:pt x="446246" y="7144"/>
                      </a:cubicBezTo>
                      <a:lnTo>
                        <a:pt x="38576" y="7144"/>
                      </a:lnTo>
                      <a:cubicBezTo>
                        <a:pt x="21431" y="7144"/>
                        <a:pt x="7144" y="21431"/>
                        <a:pt x="7144" y="38576"/>
                      </a:cubicBezTo>
                      <a:lnTo>
                        <a:pt x="7144" y="526256"/>
                      </a:lnTo>
                      <a:cubicBezTo>
                        <a:pt x="7144" y="543401"/>
                        <a:pt x="21431" y="557689"/>
                        <a:pt x="38576" y="557689"/>
                      </a:cubicBezTo>
                      <a:lnTo>
                        <a:pt x="446246" y="557689"/>
                      </a:lnTo>
                      <a:cubicBezTo>
                        <a:pt x="463391" y="557689"/>
                        <a:pt x="477679" y="543401"/>
                        <a:pt x="477679" y="526256"/>
                      </a:cubicBezTo>
                      <a:lnTo>
                        <a:pt x="477679" y="469106"/>
                      </a:lnTo>
                      <a:cubicBezTo>
                        <a:pt x="463391" y="446246"/>
                        <a:pt x="447199" y="410051"/>
                        <a:pt x="447199" y="409099"/>
                      </a:cubicBezTo>
                      <a:cubicBezTo>
                        <a:pt x="438626" y="411004"/>
                        <a:pt x="430054" y="411956"/>
                        <a:pt x="421481" y="411956"/>
                      </a:cubicBezTo>
                      <a:close/>
                      <a:moveTo>
                        <a:pt x="302419" y="364331"/>
                      </a:moveTo>
                      <a:cubicBezTo>
                        <a:pt x="307181" y="364331"/>
                        <a:pt x="311944" y="369094"/>
                        <a:pt x="311944" y="373856"/>
                      </a:cubicBezTo>
                      <a:lnTo>
                        <a:pt x="311944" y="420529"/>
                      </a:lnTo>
                      <a:cubicBezTo>
                        <a:pt x="311944" y="425291"/>
                        <a:pt x="308134" y="430054"/>
                        <a:pt x="302419" y="430054"/>
                      </a:cubicBezTo>
                      <a:cubicBezTo>
                        <a:pt x="297656" y="430054"/>
                        <a:pt x="292894" y="425291"/>
                        <a:pt x="292894" y="420529"/>
                      </a:cubicBezTo>
                      <a:lnTo>
                        <a:pt x="292894" y="396716"/>
                      </a:lnTo>
                      <a:lnTo>
                        <a:pt x="244316" y="445294"/>
                      </a:lnTo>
                      <a:cubicBezTo>
                        <a:pt x="240506" y="449104"/>
                        <a:pt x="234791" y="449104"/>
                        <a:pt x="230981" y="445294"/>
                      </a:cubicBezTo>
                      <a:lnTo>
                        <a:pt x="192881" y="407194"/>
                      </a:lnTo>
                      <a:lnTo>
                        <a:pt x="145256" y="454819"/>
                      </a:lnTo>
                      <a:cubicBezTo>
                        <a:pt x="141446" y="458629"/>
                        <a:pt x="135731" y="458629"/>
                        <a:pt x="131921" y="454819"/>
                      </a:cubicBezTo>
                      <a:cubicBezTo>
                        <a:pt x="128111" y="451009"/>
                        <a:pt x="128111" y="445294"/>
                        <a:pt x="131921" y="441484"/>
                      </a:cubicBezTo>
                      <a:lnTo>
                        <a:pt x="186214" y="387191"/>
                      </a:lnTo>
                      <a:cubicBezTo>
                        <a:pt x="190024" y="383381"/>
                        <a:pt x="195739" y="383381"/>
                        <a:pt x="199549" y="387191"/>
                      </a:cubicBezTo>
                      <a:lnTo>
                        <a:pt x="237649" y="425291"/>
                      </a:lnTo>
                      <a:lnTo>
                        <a:pt x="279559" y="383381"/>
                      </a:lnTo>
                      <a:lnTo>
                        <a:pt x="255746" y="383381"/>
                      </a:lnTo>
                      <a:cubicBezTo>
                        <a:pt x="250031" y="383381"/>
                        <a:pt x="246221" y="378619"/>
                        <a:pt x="246221" y="373856"/>
                      </a:cubicBezTo>
                      <a:cubicBezTo>
                        <a:pt x="246221" y="369094"/>
                        <a:pt x="250031" y="364331"/>
                        <a:pt x="255746" y="364331"/>
                      </a:cubicBezTo>
                      <a:lnTo>
                        <a:pt x="302419" y="364331"/>
                      </a:lnTo>
                      <a:close/>
                      <a:moveTo>
                        <a:pt x="77629" y="76676"/>
                      </a:moveTo>
                      <a:lnTo>
                        <a:pt x="301466" y="76676"/>
                      </a:lnTo>
                      <a:cubicBezTo>
                        <a:pt x="307181" y="76676"/>
                        <a:pt x="310991" y="80486"/>
                        <a:pt x="310991" y="86201"/>
                      </a:cubicBezTo>
                      <a:cubicBezTo>
                        <a:pt x="310991" y="91916"/>
                        <a:pt x="307181" y="95726"/>
                        <a:pt x="301466" y="95726"/>
                      </a:cubicBezTo>
                      <a:lnTo>
                        <a:pt x="77629" y="95726"/>
                      </a:lnTo>
                      <a:cubicBezTo>
                        <a:pt x="72866" y="95726"/>
                        <a:pt x="68104" y="91916"/>
                        <a:pt x="68104" y="86201"/>
                      </a:cubicBezTo>
                      <a:cubicBezTo>
                        <a:pt x="68104" y="81439"/>
                        <a:pt x="71914" y="76676"/>
                        <a:pt x="77629" y="76676"/>
                      </a:cubicBezTo>
                      <a:close/>
                      <a:moveTo>
                        <a:pt x="77629" y="142399"/>
                      </a:moveTo>
                      <a:lnTo>
                        <a:pt x="408146" y="142399"/>
                      </a:lnTo>
                      <a:cubicBezTo>
                        <a:pt x="413861" y="142399"/>
                        <a:pt x="417671" y="147161"/>
                        <a:pt x="417671" y="151924"/>
                      </a:cubicBezTo>
                      <a:cubicBezTo>
                        <a:pt x="417671" y="157639"/>
                        <a:pt x="413861" y="161449"/>
                        <a:pt x="408146" y="161449"/>
                      </a:cubicBezTo>
                      <a:lnTo>
                        <a:pt x="77629" y="161449"/>
                      </a:lnTo>
                      <a:cubicBezTo>
                        <a:pt x="72866" y="161449"/>
                        <a:pt x="68104" y="157639"/>
                        <a:pt x="68104" y="151924"/>
                      </a:cubicBezTo>
                      <a:cubicBezTo>
                        <a:pt x="68104" y="146209"/>
                        <a:pt x="71914" y="142399"/>
                        <a:pt x="77629" y="142399"/>
                      </a:cubicBezTo>
                      <a:close/>
                      <a:moveTo>
                        <a:pt x="77629" y="208121"/>
                      </a:moveTo>
                      <a:lnTo>
                        <a:pt x="235744" y="208121"/>
                      </a:lnTo>
                      <a:cubicBezTo>
                        <a:pt x="240506" y="208121"/>
                        <a:pt x="245269" y="212884"/>
                        <a:pt x="245269" y="217646"/>
                      </a:cubicBezTo>
                      <a:cubicBezTo>
                        <a:pt x="245269" y="223361"/>
                        <a:pt x="240506" y="227171"/>
                        <a:pt x="235744" y="227171"/>
                      </a:cubicBezTo>
                      <a:lnTo>
                        <a:pt x="77629" y="227171"/>
                      </a:lnTo>
                      <a:cubicBezTo>
                        <a:pt x="72866" y="227171"/>
                        <a:pt x="68104" y="223361"/>
                        <a:pt x="68104" y="217646"/>
                      </a:cubicBezTo>
                      <a:cubicBezTo>
                        <a:pt x="68104" y="211931"/>
                        <a:pt x="71914" y="208121"/>
                        <a:pt x="77629" y="208121"/>
                      </a:cubicBezTo>
                      <a:close/>
                      <a:moveTo>
                        <a:pt x="364331" y="511016"/>
                      </a:moveTo>
                      <a:lnTo>
                        <a:pt x="77629" y="511016"/>
                      </a:lnTo>
                      <a:cubicBezTo>
                        <a:pt x="72866" y="511016"/>
                        <a:pt x="68104" y="506254"/>
                        <a:pt x="68104" y="501491"/>
                      </a:cubicBezTo>
                      <a:lnTo>
                        <a:pt x="68104" y="276701"/>
                      </a:lnTo>
                      <a:cubicBezTo>
                        <a:pt x="68104" y="271939"/>
                        <a:pt x="72866" y="267176"/>
                        <a:pt x="77629" y="267176"/>
                      </a:cubicBezTo>
                      <a:cubicBezTo>
                        <a:pt x="82391" y="267176"/>
                        <a:pt x="87154" y="271939"/>
                        <a:pt x="87154" y="276701"/>
                      </a:cubicBezTo>
                      <a:lnTo>
                        <a:pt x="87154" y="491014"/>
                      </a:lnTo>
                      <a:lnTo>
                        <a:pt x="365284" y="491014"/>
                      </a:lnTo>
                      <a:cubicBezTo>
                        <a:pt x="370046" y="491014"/>
                        <a:pt x="374809" y="494824"/>
                        <a:pt x="374809" y="500539"/>
                      </a:cubicBezTo>
                      <a:cubicBezTo>
                        <a:pt x="373856" y="506254"/>
                        <a:pt x="370046" y="511016"/>
                        <a:pt x="364331" y="511016"/>
                      </a:cubicBezTo>
                      <a:close/>
                    </a:path>
                  </a:pathLst>
                </a:custGeom>
                <a:solidFill>
                  <a:schemeClr val="accent2"/>
                </a:solid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grpSp>
              <p:nvGrpSpPr>
                <p:cNvPr id="116" name="Group 115">
                  <a:extLst>
                    <a:ext uri="{FF2B5EF4-FFF2-40B4-BE49-F238E27FC236}">
                      <a16:creationId xmlns:a16="http://schemas.microsoft.com/office/drawing/2014/main" id="{55F3C347-5492-476C-94CC-2F198BCDFDFB}"/>
                    </a:ext>
                  </a:extLst>
                </p:cNvPr>
                <p:cNvGrpSpPr/>
                <p:nvPr/>
              </p:nvGrpSpPr>
              <p:grpSpPr>
                <a:xfrm>
                  <a:off x="2989472" y="6866067"/>
                  <a:ext cx="619125" cy="571500"/>
                  <a:chOff x="2989472" y="6866067"/>
                  <a:chExt cx="619125" cy="571500"/>
                </a:xfrm>
              </p:grpSpPr>
              <p:sp>
                <p:nvSpPr>
                  <p:cNvPr id="117" name="Freeform: Shape 116">
                    <a:extLst>
                      <a:ext uri="{FF2B5EF4-FFF2-40B4-BE49-F238E27FC236}">
                        <a16:creationId xmlns:a16="http://schemas.microsoft.com/office/drawing/2014/main" id="{6EB762A8-CA77-40F5-BEFB-A893B54BD332}"/>
                      </a:ext>
                    </a:extLst>
                  </p:cNvPr>
                  <p:cNvSpPr/>
                  <p:nvPr/>
                </p:nvSpPr>
                <p:spPr>
                  <a:xfrm>
                    <a:off x="2989472" y="6866067"/>
                    <a:ext cx="476250" cy="571500"/>
                  </a:xfrm>
                  <a:custGeom>
                    <a:avLst/>
                    <a:gdLst>
                      <a:gd name="connsiteX0" fmla="*/ 477679 w 476250"/>
                      <a:gd name="connsiteY0" fmla="*/ 47149 h 571500"/>
                      <a:gd name="connsiteX1" fmla="*/ 477679 w 476250"/>
                      <a:gd name="connsiteY1" fmla="*/ 38576 h 571500"/>
                      <a:gd name="connsiteX2" fmla="*/ 446246 w 476250"/>
                      <a:gd name="connsiteY2" fmla="*/ 7144 h 571500"/>
                      <a:gd name="connsiteX3" fmla="*/ 38576 w 476250"/>
                      <a:gd name="connsiteY3" fmla="*/ 7144 h 571500"/>
                      <a:gd name="connsiteX4" fmla="*/ 7144 w 476250"/>
                      <a:gd name="connsiteY4" fmla="*/ 38576 h 571500"/>
                      <a:gd name="connsiteX5" fmla="*/ 7144 w 476250"/>
                      <a:gd name="connsiteY5" fmla="*/ 538639 h 571500"/>
                      <a:gd name="connsiteX6" fmla="*/ 34766 w 476250"/>
                      <a:gd name="connsiteY6" fmla="*/ 570071 h 571500"/>
                      <a:gd name="connsiteX7" fmla="*/ 34766 w 476250"/>
                      <a:gd name="connsiteY7" fmla="*/ 97631 h 571500"/>
                      <a:gd name="connsiteX8" fmla="*/ 85249 w 476250"/>
                      <a:gd name="connsiteY8" fmla="*/ 47149 h 571500"/>
                      <a:gd name="connsiteX9" fmla="*/ 477679 w 476250"/>
                      <a:gd name="connsiteY9" fmla="*/ 47149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250" h="571500">
                        <a:moveTo>
                          <a:pt x="477679" y="47149"/>
                        </a:moveTo>
                        <a:lnTo>
                          <a:pt x="477679" y="38576"/>
                        </a:lnTo>
                        <a:cubicBezTo>
                          <a:pt x="477679" y="21431"/>
                          <a:pt x="463391" y="7144"/>
                          <a:pt x="446246" y="7144"/>
                        </a:cubicBezTo>
                        <a:lnTo>
                          <a:pt x="38576" y="7144"/>
                        </a:lnTo>
                        <a:cubicBezTo>
                          <a:pt x="21431" y="7144"/>
                          <a:pt x="7144" y="21431"/>
                          <a:pt x="7144" y="38576"/>
                        </a:cubicBezTo>
                        <a:lnTo>
                          <a:pt x="7144" y="538639"/>
                        </a:lnTo>
                        <a:cubicBezTo>
                          <a:pt x="7144" y="554831"/>
                          <a:pt x="19526" y="568166"/>
                          <a:pt x="34766" y="570071"/>
                        </a:cubicBezTo>
                        <a:lnTo>
                          <a:pt x="34766" y="97631"/>
                        </a:lnTo>
                        <a:cubicBezTo>
                          <a:pt x="34766" y="70009"/>
                          <a:pt x="57626" y="47149"/>
                          <a:pt x="85249" y="47149"/>
                        </a:cubicBezTo>
                        <a:lnTo>
                          <a:pt x="477679" y="47149"/>
                        </a:lnTo>
                        <a:close/>
                      </a:path>
                    </a:pathLst>
                  </a:custGeom>
                  <a:solidFill>
                    <a:schemeClr val="bg1"/>
                  </a:solid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90F0951E-A2C7-4024-A33A-2D0AAB5EB8DC}"/>
                      </a:ext>
                    </a:extLst>
                  </p:cNvPr>
                  <p:cNvSpPr/>
                  <p:nvPr/>
                </p:nvSpPr>
                <p:spPr>
                  <a:xfrm>
                    <a:off x="3494297" y="7285167"/>
                    <a:ext cx="114300" cy="123825"/>
                  </a:xfrm>
                  <a:custGeom>
                    <a:avLst/>
                    <a:gdLst>
                      <a:gd name="connsiteX0" fmla="*/ 101441 w 114300"/>
                      <a:gd name="connsiteY0" fmla="*/ 52864 h 123825"/>
                      <a:gd name="connsiteX1" fmla="*/ 58579 w 114300"/>
                      <a:gd name="connsiteY1" fmla="*/ 7144 h 123825"/>
                      <a:gd name="connsiteX2" fmla="*/ 34766 w 114300"/>
                      <a:gd name="connsiteY2" fmla="*/ 29051 h 123825"/>
                      <a:gd name="connsiteX3" fmla="*/ 33814 w 114300"/>
                      <a:gd name="connsiteY3" fmla="*/ 30004 h 123825"/>
                      <a:gd name="connsiteX4" fmla="*/ 7144 w 114300"/>
                      <a:gd name="connsiteY4" fmla="*/ 43339 h 123825"/>
                      <a:gd name="connsiteX5" fmla="*/ 38576 w 114300"/>
                      <a:gd name="connsiteY5" fmla="*/ 103346 h 123825"/>
                      <a:gd name="connsiteX6" fmla="*/ 94774 w 114300"/>
                      <a:gd name="connsiteY6" fmla="*/ 112871 h 123825"/>
                      <a:gd name="connsiteX7" fmla="*/ 101441 w 114300"/>
                      <a:gd name="connsiteY7" fmla="*/ 5286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123825">
                        <a:moveTo>
                          <a:pt x="101441" y="52864"/>
                        </a:moveTo>
                        <a:cubicBezTo>
                          <a:pt x="93821" y="43339"/>
                          <a:pt x="76676" y="24289"/>
                          <a:pt x="58579" y="7144"/>
                        </a:cubicBezTo>
                        <a:cubicBezTo>
                          <a:pt x="51911" y="14764"/>
                          <a:pt x="44291" y="22384"/>
                          <a:pt x="34766" y="29051"/>
                        </a:cubicBezTo>
                        <a:lnTo>
                          <a:pt x="33814" y="30004"/>
                        </a:lnTo>
                        <a:cubicBezTo>
                          <a:pt x="25241" y="35719"/>
                          <a:pt x="16669" y="40481"/>
                          <a:pt x="7144" y="43339"/>
                        </a:cubicBezTo>
                        <a:cubicBezTo>
                          <a:pt x="18574" y="68104"/>
                          <a:pt x="31909" y="93821"/>
                          <a:pt x="38576" y="103346"/>
                        </a:cubicBezTo>
                        <a:cubicBezTo>
                          <a:pt x="51911" y="121444"/>
                          <a:pt x="77629" y="126206"/>
                          <a:pt x="94774" y="112871"/>
                        </a:cubicBezTo>
                        <a:cubicBezTo>
                          <a:pt x="112871" y="100489"/>
                          <a:pt x="118586" y="74771"/>
                          <a:pt x="101441" y="52864"/>
                        </a:cubicBezTo>
                        <a:close/>
                      </a:path>
                    </a:pathLst>
                  </a:custGeom>
                  <a:solidFill>
                    <a:schemeClr val="bg1"/>
                  </a:solid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D5D0518C-DEDE-42A6-A2EA-398CCEDE5726}"/>
                      </a:ext>
                    </a:extLst>
                  </p:cNvPr>
                  <p:cNvSpPr/>
                  <p:nvPr/>
                </p:nvSpPr>
                <p:spPr>
                  <a:xfrm>
                    <a:off x="3345670" y="7100402"/>
                    <a:ext cx="219075" cy="219075"/>
                  </a:xfrm>
                  <a:custGeom>
                    <a:avLst/>
                    <a:gdLst>
                      <a:gd name="connsiteX0" fmla="*/ 51949 w 219075"/>
                      <a:gd name="connsiteY0" fmla="*/ 26174 h 219075"/>
                      <a:gd name="connsiteX1" fmla="*/ 26231 w 219075"/>
                      <a:gd name="connsiteY1" fmla="*/ 172859 h 219075"/>
                      <a:gd name="connsiteX2" fmla="*/ 172916 w 219075"/>
                      <a:gd name="connsiteY2" fmla="*/ 198577 h 219075"/>
                      <a:gd name="connsiteX3" fmla="*/ 172916 w 219075"/>
                      <a:gd name="connsiteY3" fmla="*/ 198577 h 219075"/>
                      <a:gd name="connsiteX4" fmla="*/ 217684 w 219075"/>
                      <a:gd name="connsiteY4" fmla="*/ 107137 h 219075"/>
                      <a:gd name="connsiteX5" fmla="*/ 51949 w 219075"/>
                      <a:gd name="connsiteY5" fmla="*/ 26174 h 219075"/>
                      <a:gd name="connsiteX6" fmla="*/ 198634 w 219075"/>
                      <a:gd name="connsiteY6" fmla="*/ 108089 h 219075"/>
                      <a:gd name="connsiteX7" fmla="*/ 162439 w 219075"/>
                      <a:gd name="connsiteY7" fmla="*/ 183337 h 219075"/>
                      <a:gd name="connsiteX8" fmla="*/ 42424 w 219075"/>
                      <a:gd name="connsiteY8" fmla="*/ 162382 h 219075"/>
                      <a:gd name="connsiteX9" fmla="*/ 63379 w 219075"/>
                      <a:gd name="connsiteY9" fmla="*/ 42367 h 219075"/>
                      <a:gd name="connsiteX10" fmla="*/ 198634 w 219075"/>
                      <a:gd name="connsiteY10" fmla="*/ 108089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075" h="219075">
                        <a:moveTo>
                          <a:pt x="51949" y="26174"/>
                        </a:moveTo>
                        <a:cubicBezTo>
                          <a:pt x="4324" y="59512"/>
                          <a:pt x="-7106" y="125234"/>
                          <a:pt x="26231" y="172859"/>
                        </a:cubicBezTo>
                        <a:cubicBezTo>
                          <a:pt x="59569" y="220484"/>
                          <a:pt x="124339" y="231914"/>
                          <a:pt x="172916" y="198577"/>
                        </a:cubicBezTo>
                        <a:cubicBezTo>
                          <a:pt x="172916" y="198577"/>
                          <a:pt x="172916" y="198577"/>
                          <a:pt x="172916" y="198577"/>
                        </a:cubicBezTo>
                        <a:cubicBezTo>
                          <a:pt x="202444" y="177622"/>
                          <a:pt x="219589" y="143332"/>
                          <a:pt x="217684" y="107137"/>
                        </a:cubicBezTo>
                        <a:cubicBezTo>
                          <a:pt x="212921" y="23317"/>
                          <a:pt x="118624" y="-20498"/>
                          <a:pt x="51949" y="26174"/>
                        </a:cubicBezTo>
                        <a:close/>
                        <a:moveTo>
                          <a:pt x="198634" y="108089"/>
                        </a:moveTo>
                        <a:cubicBezTo>
                          <a:pt x="200539" y="137617"/>
                          <a:pt x="187204" y="166192"/>
                          <a:pt x="162439" y="183337"/>
                        </a:cubicBezTo>
                        <a:cubicBezTo>
                          <a:pt x="122434" y="210959"/>
                          <a:pt x="70046" y="201434"/>
                          <a:pt x="42424" y="162382"/>
                        </a:cubicBezTo>
                        <a:cubicBezTo>
                          <a:pt x="14801" y="123329"/>
                          <a:pt x="24326" y="69989"/>
                          <a:pt x="63379" y="42367"/>
                        </a:cubicBezTo>
                        <a:cubicBezTo>
                          <a:pt x="117671" y="3314"/>
                          <a:pt x="194824" y="39509"/>
                          <a:pt x="198634" y="108089"/>
                        </a:cubicBezTo>
                        <a:close/>
                      </a:path>
                    </a:pathLst>
                  </a:custGeom>
                  <a:solidFill>
                    <a:schemeClr val="bg1"/>
                  </a:solid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Tree>
    <p:extLst>
      <p:ext uri="{BB962C8B-B14F-4D97-AF65-F5344CB8AC3E}">
        <p14:creationId xmlns:p14="http://schemas.microsoft.com/office/powerpoint/2010/main" val="354380580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243966" y="1179652"/>
            <a:ext cx="5927576" cy="1942070"/>
          </a:xfrm>
        </p:spPr>
        <p:txBody>
          <a:bodyPr/>
          <a:lstStyle/>
          <a:p>
            <a:pPr marL="0" indent="0">
              <a:buNone/>
            </a:pPr>
            <a:r>
              <a:rPr lang="en-US" sz="1800" b="1" dirty="0"/>
              <a:t>Admin analytics</a:t>
            </a:r>
          </a:p>
          <a:p>
            <a:r>
              <a:rPr lang="en-US" sz="1400" dirty="0"/>
              <a:t>Tenant and environment level analytics</a:t>
            </a:r>
          </a:p>
          <a:p>
            <a:r>
              <a:rPr lang="en-US" sz="1400" dirty="0"/>
              <a:t>Available from Power Platform admin center</a:t>
            </a:r>
          </a:p>
          <a:p>
            <a:r>
              <a:rPr lang="en-US" sz="1400" dirty="0"/>
              <a:t>Access is available for environment admins</a:t>
            </a:r>
          </a:p>
          <a:p>
            <a:r>
              <a:rPr lang="en-US" sz="1400" dirty="0"/>
              <a:t>Data is stored for 28 days</a:t>
            </a:r>
          </a:p>
          <a:p>
            <a:r>
              <a:rPr lang="en-US" sz="1400" dirty="0"/>
              <a:t>Data is refreshed daily</a:t>
            </a:r>
          </a:p>
          <a:p>
            <a:r>
              <a:rPr lang="en-US" sz="1400" dirty="0"/>
              <a:t>Currently requires Plan 2 license + Global Admin or environment admin rights</a:t>
            </a:r>
          </a:p>
          <a:p>
            <a:pPr marL="0" indent="0">
              <a:buNone/>
            </a:pPr>
            <a:endParaRPr lang="en-US" sz="16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dirty="0"/>
              <a:t>Analytics – see what’s happening</a:t>
            </a:r>
          </a:p>
        </p:txBody>
      </p:sp>
      <p:sp>
        <p:nvSpPr>
          <p:cNvPr id="4" name="Rectangle 3">
            <a:extLst>
              <a:ext uri="{FF2B5EF4-FFF2-40B4-BE49-F238E27FC236}">
                <a16:creationId xmlns:a16="http://schemas.microsoft.com/office/drawing/2014/main" id="{756A86AE-4727-4670-88A5-A836C80230FE}"/>
              </a:ext>
            </a:extLst>
          </p:cNvPr>
          <p:cNvSpPr/>
          <p:nvPr/>
        </p:nvSpPr>
        <p:spPr bwMode="auto">
          <a:xfrm>
            <a:off x="6304012" y="1619036"/>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Storage Capacity</a:t>
            </a:r>
          </a:p>
        </p:txBody>
      </p:sp>
      <p:sp>
        <p:nvSpPr>
          <p:cNvPr id="5" name="Rectangle 4">
            <a:extLst>
              <a:ext uri="{FF2B5EF4-FFF2-40B4-BE49-F238E27FC236}">
                <a16:creationId xmlns:a16="http://schemas.microsoft.com/office/drawing/2014/main" id="{7C88B70D-6814-408E-B442-53F48E452AD5}"/>
              </a:ext>
            </a:extLst>
          </p:cNvPr>
          <p:cNvSpPr/>
          <p:nvPr/>
        </p:nvSpPr>
        <p:spPr bwMode="auto">
          <a:xfrm>
            <a:off x="6310436" y="2483132"/>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Common Data Service</a:t>
            </a:r>
          </a:p>
        </p:txBody>
      </p:sp>
      <p:sp>
        <p:nvSpPr>
          <p:cNvPr id="6" name="Rectangle 5">
            <a:extLst>
              <a:ext uri="{FF2B5EF4-FFF2-40B4-BE49-F238E27FC236}">
                <a16:creationId xmlns:a16="http://schemas.microsoft.com/office/drawing/2014/main" id="{C0D03107-8044-4041-9B92-066AC8A22134}"/>
              </a:ext>
            </a:extLst>
          </p:cNvPr>
          <p:cNvSpPr/>
          <p:nvPr/>
        </p:nvSpPr>
        <p:spPr bwMode="auto">
          <a:xfrm>
            <a:off x="6304012" y="3347228"/>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Microsoft Flow</a:t>
            </a:r>
          </a:p>
        </p:txBody>
      </p:sp>
      <p:sp>
        <p:nvSpPr>
          <p:cNvPr id="7" name="Rectangle 6">
            <a:extLst>
              <a:ext uri="{FF2B5EF4-FFF2-40B4-BE49-F238E27FC236}">
                <a16:creationId xmlns:a16="http://schemas.microsoft.com/office/drawing/2014/main" id="{74A5AF3B-C166-4068-953D-62F9A8A06CAC}"/>
              </a:ext>
            </a:extLst>
          </p:cNvPr>
          <p:cNvSpPr/>
          <p:nvPr/>
        </p:nvSpPr>
        <p:spPr bwMode="auto">
          <a:xfrm>
            <a:off x="6310436" y="4193410"/>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PowerApps</a:t>
            </a:r>
          </a:p>
        </p:txBody>
      </p:sp>
      <p:pic>
        <p:nvPicPr>
          <p:cNvPr id="9" name="Picture 8">
            <a:extLst>
              <a:ext uri="{FF2B5EF4-FFF2-40B4-BE49-F238E27FC236}">
                <a16:creationId xmlns:a16="http://schemas.microsoft.com/office/drawing/2014/main" id="{4EF467F2-12F9-4909-8281-EA53799D1B70}"/>
              </a:ext>
            </a:extLst>
          </p:cNvPr>
          <p:cNvPicPr>
            <a:picLocks noChangeAspect="1"/>
          </p:cNvPicPr>
          <p:nvPr/>
        </p:nvPicPr>
        <p:blipFill>
          <a:blip r:embed="rId3"/>
          <a:stretch>
            <a:fillRect/>
          </a:stretch>
        </p:blipFill>
        <p:spPr>
          <a:xfrm>
            <a:off x="6304012" y="153956"/>
            <a:ext cx="2588468" cy="1463823"/>
          </a:xfrm>
          <a:prstGeom prst="rect">
            <a:avLst/>
          </a:prstGeom>
        </p:spPr>
      </p:pic>
      <p:sp>
        <p:nvSpPr>
          <p:cNvPr id="10" name="Rectangle 9">
            <a:extLst>
              <a:ext uri="{FF2B5EF4-FFF2-40B4-BE49-F238E27FC236}">
                <a16:creationId xmlns:a16="http://schemas.microsoft.com/office/drawing/2014/main" id="{4F73E78C-AE77-4549-84B0-D85A6E51D864}"/>
              </a:ext>
            </a:extLst>
          </p:cNvPr>
          <p:cNvSpPr/>
          <p:nvPr/>
        </p:nvSpPr>
        <p:spPr>
          <a:xfrm>
            <a:off x="6588224" y="4808338"/>
            <a:ext cx="2108269" cy="369332"/>
          </a:xfrm>
          <a:prstGeom prst="rect">
            <a:avLst/>
          </a:prstGeom>
        </p:spPr>
        <p:txBody>
          <a:bodyPr wrap="none">
            <a:spAutoFit/>
          </a:bodyPr>
          <a:lstStyle/>
          <a:p>
            <a:r>
              <a:rPr lang="en-US" u="sng" dirty="0">
                <a:gradFill>
                  <a:gsLst>
                    <a:gs pos="2917">
                      <a:schemeClr val="tx1"/>
                    </a:gs>
                    <a:gs pos="30000">
                      <a:schemeClr val="tx1"/>
                    </a:gs>
                  </a:gsLst>
                  <a:lin ang="5400000" scaled="0"/>
                </a:gradFill>
                <a:hlinkClick r:id="rId4"/>
              </a:rPr>
              <a:t>https://aka.ms/ppac</a:t>
            </a:r>
            <a:endParaRPr lang="en-US" u="sng" dirty="0">
              <a:gradFill>
                <a:gsLst>
                  <a:gs pos="2917">
                    <a:schemeClr val="tx1"/>
                  </a:gs>
                  <a:gs pos="30000">
                    <a:schemeClr val="tx1"/>
                  </a:gs>
                </a:gsLst>
                <a:lin ang="5400000" scaled="0"/>
              </a:gradFill>
            </a:endParaRPr>
          </a:p>
        </p:txBody>
      </p:sp>
      <p:sp>
        <p:nvSpPr>
          <p:cNvPr id="8" name="Arrow: Right 7">
            <a:extLst>
              <a:ext uri="{FF2B5EF4-FFF2-40B4-BE49-F238E27FC236}">
                <a16:creationId xmlns:a16="http://schemas.microsoft.com/office/drawing/2014/main" id="{0792FEE8-35E4-422E-A55D-924C7DB33325}"/>
              </a:ext>
            </a:extLst>
          </p:cNvPr>
          <p:cNvSpPr/>
          <p:nvPr/>
        </p:nvSpPr>
        <p:spPr bwMode="auto">
          <a:xfrm>
            <a:off x="4670834" y="1563638"/>
            <a:ext cx="1512168" cy="648072"/>
          </a:xfrm>
          <a:prstGeom prst="rightArrow">
            <a:avLst/>
          </a:prstGeom>
          <a:solidFill>
            <a:schemeClr val="bg1"/>
          </a:solidFill>
          <a:ln>
            <a:solidFill>
              <a:srgbClr val="7030A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US" sz="1050" u="sng" dirty="0">
                <a:gradFill>
                  <a:gsLst>
                    <a:gs pos="2917">
                      <a:schemeClr val="tx1"/>
                    </a:gs>
                    <a:gs pos="30000">
                      <a:schemeClr val="tx1"/>
                    </a:gs>
                  </a:gsLst>
                  <a:lin ang="5400000" scaled="0"/>
                </a:gradFill>
                <a:hlinkClick r:id="rId4"/>
              </a:rPr>
              <a:t>https://aka.ms/ppac</a:t>
            </a:r>
            <a:endParaRPr lang="en-US" sz="1050" u="sng"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835447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81AA37-278E-488D-A921-67054D632219}"/>
              </a:ext>
            </a:extLst>
          </p:cNvPr>
          <p:cNvSpPr>
            <a:spLocks noGrp="1"/>
          </p:cNvSpPr>
          <p:nvPr>
            <p:ph type="title"/>
          </p:nvPr>
        </p:nvSpPr>
        <p:spPr/>
        <p:txBody>
          <a:bodyPr/>
          <a:lstStyle/>
          <a:p>
            <a:r>
              <a:rPr lang="en-US" dirty="0"/>
              <a:t>Capacity Report</a:t>
            </a:r>
          </a:p>
        </p:txBody>
      </p:sp>
      <p:pic>
        <p:nvPicPr>
          <p:cNvPr id="4" name="Picture Placeholder 8" descr="A screenshot of a social media post&#10;&#10;Description automatically generated">
            <a:extLst>
              <a:ext uri="{FF2B5EF4-FFF2-40B4-BE49-F238E27FC236}">
                <a16:creationId xmlns:a16="http://schemas.microsoft.com/office/drawing/2014/main" id="{6D22F5BA-84C2-4B39-A10A-F67ED518D74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51324" y="845820"/>
            <a:ext cx="7641352" cy="4297680"/>
          </a:xfrm>
          <a:prstGeom prst="rect">
            <a:avLst/>
          </a:prstGeom>
          <a:ln>
            <a:solidFill>
              <a:schemeClr val="tx1"/>
            </a:solidFill>
          </a:ln>
        </p:spPr>
      </p:pic>
    </p:spTree>
    <p:extLst>
      <p:ext uri="{BB962C8B-B14F-4D97-AF65-F5344CB8AC3E}">
        <p14:creationId xmlns:p14="http://schemas.microsoft.com/office/powerpoint/2010/main" val="300192749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6102C92-8909-441E-A366-1167498AB373}"/>
              </a:ext>
            </a:extLst>
          </p:cNvPr>
          <p:cNvSpPr>
            <a:spLocks noGrp="1"/>
          </p:cNvSpPr>
          <p:nvPr>
            <p:ph idx="1"/>
          </p:nvPr>
        </p:nvSpPr>
        <p:spPr>
          <a:xfrm>
            <a:off x="228600" y="1005841"/>
            <a:ext cx="8686800" cy="1335750"/>
          </a:xfrm>
        </p:spPr>
        <p:txBody>
          <a:bodyPr/>
          <a:lstStyle/>
          <a:p>
            <a:r>
              <a:rPr lang="en-US" dirty="0"/>
              <a:t>Analytics – see what’s happening</a:t>
            </a:r>
          </a:p>
          <a:p>
            <a:endParaRPr lang="en-US" dirty="0"/>
          </a:p>
          <a:p>
            <a:r>
              <a:rPr lang="en-US" dirty="0"/>
              <a:t>Auditing – drill into details of what’s happened</a:t>
            </a:r>
          </a:p>
        </p:txBody>
      </p:sp>
      <p:sp>
        <p:nvSpPr>
          <p:cNvPr id="4" name="Title 3">
            <a:extLst>
              <a:ext uri="{FF2B5EF4-FFF2-40B4-BE49-F238E27FC236}">
                <a16:creationId xmlns:a16="http://schemas.microsoft.com/office/drawing/2014/main" id="{B1007329-0E6E-4F0B-8F0B-E1B36E959562}"/>
              </a:ext>
            </a:extLst>
          </p:cNvPr>
          <p:cNvSpPr>
            <a:spLocks noGrp="1"/>
          </p:cNvSpPr>
          <p:nvPr>
            <p:ph type="title"/>
          </p:nvPr>
        </p:nvSpPr>
        <p:spPr/>
        <p:txBody>
          <a:bodyPr/>
          <a:lstStyle/>
          <a:p>
            <a:r>
              <a:rPr lang="en-US" dirty="0"/>
              <a:t>What we plan to cover</a:t>
            </a:r>
          </a:p>
        </p:txBody>
      </p:sp>
    </p:spTree>
    <p:extLst>
      <p:ext uri="{BB962C8B-B14F-4D97-AF65-F5344CB8AC3E}">
        <p14:creationId xmlns:p14="http://schemas.microsoft.com/office/powerpoint/2010/main" val="37791223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95C15-F2EF-4CC4-B756-CA0E67F9B1C0}"/>
              </a:ext>
            </a:extLst>
          </p:cNvPr>
          <p:cNvSpPr>
            <a:spLocks noGrp="1"/>
          </p:cNvSpPr>
          <p:nvPr>
            <p:ph type="title"/>
          </p:nvPr>
        </p:nvSpPr>
        <p:spPr/>
        <p:txBody>
          <a:bodyPr/>
          <a:lstStyle/>
          <a:p>
            <a:r>
              <a:rPr lang="en-US" dirty="0"/>
              <a:t>PowerApps Analytics </a:t>
            </a:r>
          </a:p>
        </p:txBody>
      </p:sp>
      <p:pic>
        <p:nvPicPr>
          <p:cNvPr id="5" name="Picture 4" descr="A screenshot of a cell phone&#10;&#10;Description automatically generated">
            <a:extLst>
              <a:ext uri="{FF2B5EF4-FFF2-40B4-BE49-F238E27FC236}">
                <a16:creationId xmlns:a16="http://schemas.microsoft.com/office/drawing/2014/main" id="{BE3A625C-13FA-4F9D-B049-2876F3877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942145"/>
            <a:ext cx="6082566" cy="4049729"/>
          </a:xfrm>
          <a:prstGeom prst="rect">
            <a:avLst/>
          </a:prstGeom>
          <a:ln>
            <a:solidFill>
              <a:schemeClr val="tx1"/>
            </a:solidFill>
          </a:ln>
        </p:spPr>
      </p:pic>
      <p:sp>
        <p:nvSpPr>
          <p:cNvPr id="6" name="Rectangle 5">
            <a:extLst>
              <a:ext uri="{FF2B5EF4-FFF2-40B4-BE49-F238E27FC236}">
                <a16:creationId xmlns:a16="http://schemas.microsoft.com/office/drawing/2014/main" id="{D6A354A2-C018-42D3-A221-12DC313C3D73}"/>
              </a:ext>
            </a:extLst>
          </p:cNvPr>
          <p:cNvSpPr/>
          <p:nvPr/>
        </p:nvSpPr>
        <p:spPr bwMode="auto">
          <a:xfrm>
            <a:off x="6732240" y="1275606"/>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rPr>
              <a:t>Usage </a:t>
            </a:r>
          </a:p>
        </p:txBody>
      </p:sp>
      <p:sp>
        <p:nvSpPr>
          <p:cNvPr id="7" name="Rectangle 6">
            <a:extLst>
              <a:ext uri="{FF2B5EF4-FFF2-40B4-BE49-F238E27FC236}">
                <a16:creationId xmlns:a16="http://schemas.microsoft.com/office/drawing/2014/main" id="{942356AA-564D-40E1-8311-41EFC8EE6A91}"/>
              </a:ext>
            </a:extLst>
          </p:cNvPr>
          <p:cNvSpPr/>
          <p:nvPr/>
        </p:nvSpPr>
        <p:spPr bwMode="auto">
          <a:xfrm>
            <a:off x="6732240" y="1995686"/>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rPr>
              <a:t>Location</a:t>
            </a:r>
          </a:p>
        </p:txBody>
      </p:sp>
      <p:sp>
        <p:nvSpPr>
          <p:cNvPr id="8" name="Rectangle 7">
            <a:extLst>
              <a:ext uri="{FF2B5EF4-FFF2-40B4-BE49-F238E27FC236}">
                <a16:creationId xmlns:a16="http://schemas.microsoft.com/office/drawing/2014/main" id="{C2E4765E-F8A4-4D1D-863D-C72ABDFB1ED1}"/>
              </a:ext>
            </a:extLst>
          </p:cNvPr>
          <p:cNvSpPr/>
          <p:nvPr/>
        </p:nvSpPr>
        <p:spPr bwMode="auto">
          <a:xfrm>
            <a:off x="6732240" y="2714981"/>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rPr>
              <a:t>Toast Errors</a:t>
            </a:r>
          </a:p>
        </p:txBody>
      </p:sp>
      <p:sp>
        <p:nvSpPr>
          <p:cNvPr id="9" name="Rectangle 8">
            <a:extLst>
              <a:ext uri="{FF2B5EF4-FFF2-40B4-BE49-F238E27FC236}">
                <a16:creationId xmlns:a16="http://schemas.microsoft.com/office/drawing/2014/main" id="{38E05091-5A6D-496C-B60D-1C7DCD0EB51F}"/>
              </a:ext>
            </a:extLst>
          </p:cNvPr>
          <p:cNvSpPr/>
          <p:nvPr/>
        </p:nvSpPr>
        <p:spPr bwMode="auto">
          <a:xfrm>
            <a:off x="6741328" y="3507854"/>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rPr>
              <a:t>Service Performance</a:t>
            </a:r>
          </a:p>
        </p:txBody>
      </p:sp>
    </p:spTree>
    <p:extLst>
      <p:ext uri="{BB962C8B-B14F-4D97-AF65-F5344CB8AC3E}">
        <p14:creationId xmlns:p14="http://schemas.microsoft.com/office/powerpoint/2010/main" val="328780046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AA8B1B-A28E-44F2-AA6D-C7BB0F316A52}"/>
              </a:ext>
            </a:extLst>
          </p:cNvPr>
          <p:cNvSpPr>
            <a:spLocks noGrp="1"/>
          </p:cNvSpPr>
          <p:nvPr>
            <p:ph type="title"/>
          </p:nvPr>
        </p:nvSpPr>
        <p:spPr/>
        <p:txBody>
          <a:bodyPr/>
          <a:lstStyle/>
          <a:p>
            <a:r>
              <a:rPr lang="en-US" dirty="0"/>
              <a:t>CDS Analytics</a:t>
            </a:r>
          </a:p>
        </p:txBody>
      </p:sp>
      <p:pic>
        <p:nvPicPr>
          <p:cNvPr id="5" name="Picture 4" descr="A screenshot of a social media post&#10;&#10;Description automatically generated">
            <a:extLst>
              <a:ext uri="{FF2B5EF4-FFF2-40B4-BE49-F238E27FC236}">
                <a16:creationId xmlns:a16="http://schemas.microsoft.com/office/drawing/2014/main" id="{BDA34A78-AEF3-41FE-95D1-654F960AC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43558"/>
            <a:ext cx="5273198" cy="4240530"/>
          </a:xfrm>
          <a:prstGeom prst="rect">
            <a:avLst/>
          </a:prstGeom>
          <a:ln>
            <a:solidFill>
              <a:schemeClr val="tx1"/>
            </a:solidFill>
          </a:ln>
        </p:spPr>
      </p:pic>
      <p:sp>
        <p:nvSpPr>
          <p:cNvPr id="6" name="Rectangle 5">
            <a:extLst>
              <a:ext uri="{FF2B5EF4-FFF2-40B4-BE49-F238E27FC236}">
                <a16:creationId xmlns:a16="http://schemas.microsoft.com/office/drawing/2014/main" id="{5282E04F-C625-4E2F-BAE1-C12CD44B879F}"/>
              </a:ext>
            </a:extLst>
          </p:cNvPr>
          <p:cNvSpPr/>
          <p:nvPr/>
        </p:nvSpPr>
        <p:spPr bwMode="auto">
          <a:xfrm>
            <a:off x="6156176" y="636772"/>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rPr>
              <a:t>Active users</a:t>
            </a:r>
          </a:p>
        </p:txBody>
      </p:sp>
      <p:sp>
        <p:nvSpPr>
          <p:cNvPr id="9" name="Rectangle 8">
            <a:extLst>
              <a:ext uri="{FF2B5EF4-FFF2-40B4-BE49-F238E27FC236}">
                <a16:creationId xmlns:a16="http://schemas.microsoft.com/office/drawing/2014/main" id="{276D4B74-DAC7-4559-824F-0ECD35EE0B76}"/>
              </a:ext>
            </a:extLst>
          </p:cNvPr>
          <p:cNvSpPr/>
          <p:nvPr/>
        </p:nvSpPr>
        <p:spPr bwMode="auto">
          <a:xfrm>
            <a:off x="6156176" y="1288634"/>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rPr>
              <a:t>Mode of access </a:t>
            </a:r>
          </a:p>
        </p:txBody>
      </p:sp>
      <p:sp>
        <p:nvSpPr>
          <p:cNvPr id="10" name="Rectangle 9">
            <a:extLst>
              <a:ext uri="{FF2B5EF4-FFF2-40B4-BE49-F238E27FC236}">
                <a16:creationId xmlns:a16="http://schemas.microsoft.com/office/drawing/2014/main" id="{EDF75D6F-DE32-448E-B477-769B7CBDEB3A}"/>
              </a:ext>
            </a:extLst>
          </p:cNvPr>
          <p:cNvSpPr/>
          <p:nvPr/>
        </p:nvSpPr>
        <p:spPr bwMode="auto">
          <a:xfrm>
            <a:off x="6156176" y="1940496"/>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rPr>
              <a:t>Content usage </a:t>
            </a:r>
          </a:p>
        </p:txBody>
      </p:sp>
      <p:sp>
        <p:nvSpPr>
          <p:cNvPr id="11" name="Rectangle 10">
            <a:extLst>
              <a:ext uri="{FF2B5EF4-FFF2-40B4-BE49-F238E27FC236}">
                <a16:creationId xmlns:a16="http://schemas.microsoft.com/office/drawing/2014/main" id="{98A9023F-365C-4312-8E93-EA2C1C49A64A}"/>
              </a:ext>
            </a:extLst>
          </p:cNvPr>
          <p:cNvSpPr/>
          <p:nvPr/>
        </p:nvSpPr>
        <p:spPr bwMode="auto">
          <a:xfrm>
            <a:off x="6156176" y="2592358"/>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rPr>
              <a:t>System jobs </a:t>
            </a:r>
          </a:p>
        </p:txBody>
      </p:sp>
      <p:sp>
        <p:nvSpPr>
          <p:cNvPr id="12" name="Rectangle 11">
            <a:extLst>
              <a:ext uri="{FF2B5EF4-FFF2-40B4-BE49-F238E27FC236}">
                <a16:creationId xmlns:a16="http://schemas.microsoft.com/office/drawing/2014/main" id="{8A550CFE-3975-42E1-AE03-D571B0D0B10C}"/>
              </a:ext>
            </a:extLst>
          </p:cNvPr>
          <p:cNvSpPr/>
          <p:nvPr/>
        </p:nvSpPr>
        <p:spPr bwMode="auto">
          <a:xfrm>
            <a:off x="6156176" y="3244220"/>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rPr>
              <a:t>Plug-ins </a:t>
            </a:r>
          </a:p>
        </p:txBody>
      </p:sp>
      <p:sp>
        <p:nvSpPr>
          <p:cNvPr id="13" name="Rectangle 12">
            <a:extLst>
              <a:ext uri="{FF2B5EF4-FFF2-40B4-BE49-F238E27FC236}">
                <a16:creationId xmlns:a16="http://schemas.microsoft.com/office/drawing/2014/main" id="{7A81DBCC-B063-4092-A42C-505F1A2D539E}"/>
              </a:ext>
            </a:extLst>
          </p:cNvPr>
          <p:cNvSpPr/>
          <p:nvPr/>
        </p:nvSpPr>
        <p:spPr bwMode="auto">
          <a:xfrm>
            <a:off x="6156176" y="3860636"/>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rPr>
              <a:t>API calls </a:t>
            </a:r>
          </a:p>
        </p:txBody>
      </p:sp>
      <p:sp>
        <p:nvSpPr>
          <p:cNvPr id="14" name="Rectangle 13">
            <a:extLst>
              <a:ext uri="{FF2B5EF4-FFF2-40B4-BE49-F238E27FC236}">
                <a16:creationId xmlns:a16="http://schemas.microsoft.com/office/drawing/2014/main" id="{72E377C3-E628-4848-A601-AD08C174D7DB}"/>
              </a:ext>
            </a:extLst>
          </p:cNvPr>
          <p:cNvSpPr/>
          <p:nvPr/>
        </p:nvSpPr>
        <p:spPr bwMode="auto">
          <a:xfrm>
            <a:off x="6156176" y="4528994"/>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rPr>
              <a:t>Mailbox usage </a:t>
            </a:r>
          </a:p>
        </p:txBody>
      </p:sp>
    </p:spTree>
    <p:extLst>
      <p:ext uri="{BB962C8B-B14F-4D97-AF65-F5344CB8AC3E}">
        <p14:creationId xmlns:p14="http://schemas.microsoft.com/office/powerpoint/2010/main" val="185173432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95C15-F2EF-4CC4-B756-CA0E67F9B1C0}"/>
              </a:ext>
            </a:extLst>
          </p:cNvPr>
          <p:cNvSpPr>
            <a:spLocks noGrp="1"/>
          </p:cNvSpPr>
          <p:nvPr>
            <p:ph type="title"/>
          </p:nvPr>
        </p:nvSpPr>
        <p:spPr/>
        <p:txBody>
          <a:bodyPr/>
          <a:lstStyle/>
          <a:p>
            <a:r>
              <a:rPr lang="en-US" dirty="0"/>
              <a:t>Microsoft Flow Analytics </a:t>
            </a:r>
          </a:p>
        </p:txBody>
      </p:sp>
      <p:sp>
        <p:nvSpPr>
          <p:cNvPr id="6" name="Rectangle 5">
            <a:extLst>
              <a:ext uri="{FF2B5EF4-FFF2-40B4-BE49-F238E27FC236}">
                <a16:creationId xmlns:a16="http://schemas.microsoft.com/office/drawing/2014/main" id="{D6A354A2-C018-42D3-A221-12DC313C3D73}"/>
              </a:ext>
            </a:extLst>
          </p:cNvPr>
          <p:cNvSpPr/>
          <p:nvPr/>
        </p:nvSpPr>
        <p:spPr bwMode="auto">
          <a:xfrm>
            <a:off x="6732240" y="1275606"/>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rPr>
              <a:t>Usage </a:t>
            </a:r>
          </a:p>
        </p:txBody>
      </p:sp>
      <p:sp>
        <p:nvSpPr>
          <p:cNvPr id="7" name="Rectangle 6">
            <a:extLst>
              <a:ext uri="{FF2B5EF4-FFF2-40B4-BE49-F238E27FC236}">
                <a16:creationId xmlns:a16="http://schemas.microsoft.com/office/drawing/2014/main" id="{942356AA-564D-40E1-8311-41EFC8EE6A91}"/>
              </a:ext>
            </a:extLst>
          </p:cNvPr>
          <p:cNvSpPr/>
          <p:nvPr/>
        </p:nvSpPr>
        <p:spPr bwMode="auto">
          <a:xfrm>
            <a:off x="6732240" y="1995686"/>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rPr>
              <a:t>Created</a:t>
            </a:r>
          </a:p>
        </p:txBody>
      </p:sp>
      <p:sp>
        <p:nvSpPr>
          <p:cNvPr id="8" name="Rectangle 7">
            <a:extLst>
              <a:ext uri="{FF2B5EF4-FFF2-40B4-BE49-F238E27FC236}">
                <a16:creationId xmlns:a16="http://schemas.microsoft.com/office/drawing/2014/main" id="{C2E4765E-F8A4-4D1D-863D-C72ABDFB1ED1}"/>
              </a:ext>
            </a:extLst>
          </p:cNvPr>
          <p:cNvSpPr/>
          <p:nvPr/>
        </p:nvSpPr>
        <p:spPr bwMode="auto">
          <a:xfrm>
            <a:off x="6732240" y="2714981"/>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rPr>
              <a:t>Errors</a:t>
            </a:r>
          </a:p>
        </p:txBody>
      </p:sp>
      <p:sp>
        <p:nvSpPr>
          <p:cNvPr id="9" name="Rectangle 8">
            <a:extLst>
              <a:ext uri="{FF2B5EF4-FFF2-40B4-BE49-F238E27FC236}">
                <a16:creationId xmlns:a16="http://schemas.microsoft.com/office/drawing/2014/main" id="{38E05091-5A6D-496C-B60D-1C7DCD0EB51F}"/>
              </a:ext>
            </a:extLst>
          </p:cNvPr>
          <p:cNvSpPr/>
          <p:nvPr/>
        </p:nvSpPr>
        <p:spPr bwMode="auto">
          <a:xfrm>
            <a:off x="6741328" y="3507854"/>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dirty="0">
                <a:solidFill>
                  <a:schemeClr val="bg1"/>
                </a:solidFill>
              </a:rPr>
              <a:t>Shared</a:t>
            </a:r>
          </a:p>
        </p:txBody>
      </p:sp>
      <p:pic>
        <p:nvPicPr>
          <p:cNvPr id="4" name="Picture 3" descr="A screenshot of a social media post&#10;&#10;Description automatically generated">
            <a:extLst>
              <a:ext uri="{FF2B5EF4-FFF2-40B4-BE49-F238E27FC236}">
                <a16:creationId xmlns:a16="http://schemas.microsoft.com/office/drawing/2014/main" id="{0AED29DA-6F3B-46A8-BEC6-199D372DB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902970"/>
            <a:ext cx="6419897" cy="4314857"/>
          </a:xfrm>
          <a:prstGeom prst="rect">
            <a:avLst/>
          </a:prstGeom>
          <a:ln>
            <a:solidFill>
              <a:schemeClr val="tx1"/>
            </a:solidFill>
          </a:ln>
        </p:spPr>
      </p:pic>
    </p:spTree>
    <p:extLst>
      <p:ext uri="{BB962C8B-B14F-4D97-AF65-F5344CB8AC3E}">
        <p14:creationId xmlns:p14="http://schemas.microsoft.com/office/powerpoint/2010/main" val="1420114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243966" y="1179652"/>
            <a:ext cx="5927576" cy="3736407"/>
          </a:xfrm>
        </p:spPr>
        <p:txBody>
          <a:bodyPr/>
          <a:lstStyle/>
          <a:p>
            <a:pPr marL="0" indent="0">
              <a:buNone/>
            </a:pPr>
            <a:r>
              <a:rPr lang="en-US" sz="1800" b="1" dirty="0"/>
              <a:t>Admin analytics</a:t>
            </a:r>
          </a:p>
          <a:p>
            <a:r>
              <a:rPr lang="en-US" sz="1400" dirty="0"/>
              <a:t>Tenant and environment level analytics</a:t>
            </a:r>
          </a:p>
          <a:p>
            <a:r>
              <a:rPr lang="en-US" sz="1400" dirty="0"/>
              <a:t>Available from Power Platform admin center</a:t>
            </a:r>
          </a:p>
          <a:p>
            <a:r>
              <a:rPr lang="en-US" sz="1400" dirty="0"/>
              <a:t>Access is available for environment admins</a:t>
            </a:r>
          </a:p>
          <a:p>
            <a:r>
              <a:rPr lang="en-US" sz="1400" dirty="0"/>
              <a:t>Data is stored for 28 days</a:t>
            </a:r>
          </a:p>
          <a:p>
            <a:r>
              <a:rPr lang="en-US" sz="1400" dirty="0"/>
              <a:t>Data is refreshed daily</a:t>
            </a:r>
          </a:p>
          <a:p>
            <a:r>
              <a:rPr lang="en-US" sz="1400" dirty="0"/>
              <a:t>Currently requires Plan 2 license + Global Admin or environment admin rights</a:t>
            </a:r>
          </a:p>
          <a:p>
            <a:pPr marL="0" indent="0">
              <a:buNone/>
            </a:pPr>
            <a:endParaRPr lang="en-US" sz="1600" dirty="0"/>
          </a:p>
          <a:p>
            <a:pPr marL="0" indent="0">
              <a:buNone/>
            </a:pPr>
            <a:r>
              <a:rPr lang="en-US" sz="1800" b="1" dirty="0"/>
              <a:t>Maker analytics (not covered today)</a:t>
            </a:r>
          </a:p>
          <a:p>
            <a:r>
              <a:rPr lang="en-US" sz="1400" dirty="0"/>
              <a:t>Canvas app and flow level analytics</a:t>
            </a:r>
          </a:p>
          <a:p>
            <a:r>
              <a:rPr lang="en-US" sz="1400" dirty="0"/>
              <a:t>Available from make.powerapps.com and flow.microsoft.com</a:t>
            </a:r>
          </a:p>
          <a:p>
            <a:r>
              <a:rPr lang="en-US" sz="1400" dirty="0"/>
              <a:t>Access is available to app &amp; flow owners (admins can </a:t>
            </a:r>
            <a:r>
              <a:rPr lang="en-US" sz="1400"/>
              <a:t>grant themselv</a:t>
            </a:r>
            <a:endParaRPr lang="en-US" sz="1400" dirty="0"/>
          </a:p>
          <a:p>
            <a:r>
              <a:rPr lang="en-US" sz="1400" dirty="0"/>
              <a:t>Data is stored for 30 days</a:t>
            </a:r>
          </a:p>
          <a:p>
            <a:r>
              <a:rPr lang="en-US" sz="1400" dirty="0"/>
              <a:t>Data is refreshed daily</a:t>
            </a:r>
          </a:p>
          <a:p>
            <a:r>
              <a:rPr lang="en-US" sz="1400" dirty="0"/>
              <a:t>Current requires Plan 2 license + owner/edit access to the app or flow</a:t>
            </a:r>
            <a:endParaRPr lang="en-US" sz="180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dirty="0"/>
              <a:t>Analytics – see what’s happening</a:t>
            </a:r>
          </a:p>
        </p:txBody>
      </p:sp>
      <p:sp>
        <p:nvSpPr>
          <p:cNvPr id="4" name="Rectangle 3">
            <a:extLst>
              <a:ext uri="{FF2B5EF4-FFF2-40B4-BE49-F238E27FC236}">
                <a16:creationId xmlns:a16="http://schemas.microsoft.com/office/drawing/2014/main" id="{756A86AE-4727-4670-88A5-A836C80230FE}"/>
              </a:ext>
            </a:extLst>
          </p:cNvPr>
          <p:cNvSpPr/>
          <p:nvPr/>
        </p:nvSpPr>
        <p:spPr bwMode="auto">
          <a:xfrm>
            <a:off x="6304012" y="1619036"/>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Storage Capacity</a:t>
            </a:r>
          </a:p>
        </p:txBody>
      </p:sp>
      <p:sp>
        <p:nvSpPr>
          <p:cNvPr id="5" name="Rectangle 4">
            <a:extLst>
              <a:ext uri="{FF2B5EF4-FFF2-40B4-BE49-F238E27FC236}">
                <a16:creationId xmlns:a16="http://schemas.microsoft.com/office/drawing/2014/main" id="{7C88B70D-6814-408E-B442-53F48E452AD5}"/>
              </a:ext>
            </a:extLst>
          </p:cNvPr>
          <p:cNvSpPr/>
          <p:nvPr/>
        </p:nvSpPr>
        <p:spPr bwMode="auto">
          <a:xfrm>
            <a:off x="6310436" y="2483132"/>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Common Data Service</a:t>
            </a:r>
          </a:p>
        </p:txBody>
      </p:sp>
      <p:sp>
        <p:nvSpPr>
          <p:cNvPr id="6" name="Rectangle 5">
            <a:extLst>
              <a:ext uri="{FF2B5EF4-FFF2-40B4-BE49-F238E27FC236}">
                <a16:creationId xmlns:a16="http://schemas.microsoft.com/office/drawing/2014/main" id="{C0D03107-8044-4041-9B92-066AC8A22134}"/>
              </a:ext>
            </a:extLst>
          </p:cNvPr>
          <p:cNvSpPr/>
          <p:nvPr/>
        </p:nvSpPr>
        <p:spPr bwMode="auto">
          <a:xfrm>
            <a:off x="6304012" y="3347228"/>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Microsoft Flow</a:t>
            </a:r>
          </a:p>
        </p:txBody>
      </p:sp>
      <p:sp>
        <p:nvSpPr>
          <p:cNvPr id="7" name="Rectangle 6">
            <a:extLst>
              <a:ext uri="{FF2B5EF4-FFF2-40B4-BE49-F238E27FC236}">
                <a16:creationId xmlns:a16="http://schemas.microsoft.com/office/drawing/2014/main" id="{74A5AF3B-C166-4068-953D-62F9A8A06CAC}"/>
              </a:ext>
            </a:extLst>
          </p:cNvPr>
          <p:cNvSpPr/>
          <p:nvPr/>
        </p:nvSpPr>
        <p:spPr bwMode="auto">
          <a:xfrm>
            <a:off x="6310436" y="4193410"/>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PowerApps</a:t>
            </a:r>
          </a:p>
        </p:txBody>
      </p:sp>
      <p:pic>
        <p:nvPicPr>
          <p:cNvPr id="9" name="Picture 8">
            <a:extLst>
              <a:ext uri="{FF2B5EF4-FFF2-40B4-BE49-F238E27FC236}">
                <a16:creationId xmlns:a16="http://schemas.microsoft.com/office/drawing/2014/main" id="{4EF467F2-12F9-4909-8281-EA53799D1B70}"/>
              </a:ext>
            </a:extLst>
          </p:cNvPr>
          <p:cNvPicPr>
            <a:picLocks noChangeAspect="1"/>
          </p:cNvPicPr>
          <p:nvPr/>
        </p:nvPicPr>
        <p:blipFill>
          <a:blip r:embed="rId3"/>
          <a:stretch>
            <a:fillRect/>
          </a:stretch>
        </p:blipFill>
        <p:spPr>
          <a:xfrm>
            <a:off x="6304012" y="153956"/>
            <a:ext cx="2588468" cy="1463823"/>
          </a:xfrm>
          <a:prstGeom prst="rect">
            <a:avLst/>
          </a:prstGeom>
        </p:spPr>
      </p:pic>
      <p:sp>
        <p:nvSpPr>
          <p:cNvPr id="10" name="Rectangle 9">
            <a:extLst>
              <a:ext uri="{FF2B5EF4-FFF2-40B4-BE49-F238E27FC236}">
                <a16:creationId xmlns:a16="http://schemas.microsoft.com/office/drawing/2014/main" id="{4F73E78C-AE77-4549-84B0-D85A6E51D864}"/>
              </a:ext>
            </a:extLst>
          </p:cNvPr>
          <p:cNvSpPr/>
          <p:nvPr/>
        </p:nvSpPr>
        <p:spPr>
          <a:xfrm>
            <a:off x="6588224" y="4808338"/>
            <a:ext cx="2108269" cy="369332"/>
          </a:xfrm>
          <a:prstGeom prst="rect">
            <a:avLst/>
          </a:prstGeom>
        </p:spPr>
        <p:txBody>
          <a:bodyPr wrap="none">
            <a:spAutoFit/>
          </a:bodyPr>
          <a:lstStyle/>
          <a:p>
            <a:r>
              <a:rPr lang="en-US" u="sng" dirty="0">
                <a:gradFill>
                  <a:gsLst>
                    <a:gs pos="2917">
                      <a:schemeClr val="tx1"/>
                    </a:gs>
                    <a:gs pos="30000">
                      <a:schemeClr val="tx1"/>
                    </a:gs>
                  </a:gsLst>
                  <a:lin ang="5400000" scaled="0"/>
                </a:gradFill>
                <a:hlinkClick r:id="rId4"/>
              </a:rPr>
              <a:t>https://aka.ms/ppac</a:t>
            </a:r>
            <a:endParaRPr lang="en-US" u="sng" dirty="0">
              <a:gradFill>
                <a:gsLst>
                  <a:gs pos="2917">
                    <a:schemeClr val="tx1"/>
                  </a:gs>
                  <a:gs pos="30000">
                    <a:schemeClr val="tx1"/>
                  </a:gs>
                </a:gsLst>
                <a:lin ang="5400000" scaled="0"/>
              </a:gradFill>
            </a:endParaRPr>
          </a:p>
        </p:txBody>
      </p:sp>
      <p:sp>
        <p:nvSpPr>
          <p:cNvPr id="8" name="Arrow: Right 7">
            <a:extLst>
              <a:ext uri="{FF2B5EF4-FFF2-40B4-BE49-F238E27FC236}">
                <a16:creationId xmlns:a16="http://schemas.microsoft.com/office/drawing/2014/main" id="{0792FEE8-35E4-422E-A55D-924C7DB33325}"/>
              </a:ext>
            </a:extLst>
          </p:cNvPr>
          <p:cNvSpPr/>
          <p:nvPr/>
        </p:nvSpPr>
        <p:spPr bwMode="auto">
          <a:xfrm>
            <a:off x="4670834" y="1563638"/>
            <a:ext cx="1512168" cy="648072"/>
          </a:xfrm>
          <a:prstGeom prst="rightArrow">
            <a:avLst/>
          </a:prstGeom>
          <a:solidFill>
            <a:schemeClr val="bg1"/>
          </a:solidFill>
          <a:ln>
            <a:solidFill>
              <a:srgbClr val="7030A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r>
              <a:rPr lang="en-US" sz="1050" u="sng" dirty="0">
                <a:gradFill>
                  <a:gsLst>
                    <a:gs pos="2917">
                      <a:schemeClr val="tx1"/>
                    </a:gs>
                    <a:gs pos="30000">
                      <a:schemeClr val="tx1"/>
                    </a:gs>
                  </a:gsLst>
                  <a:lin ang="5400000" scaled="0"/>
                </a:gradFill>
                <a:hlinkClick r:id="rId4"/>
              </a:rPr>
              <a:t>https://aka.ms/ppac</a:t>
            </a:r>
            <a:endParaRPr lang="en-US" sz="1050" u="sng"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4959915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783D46-955A-4B40-A63E-AA6C26C4CFE9}"/>
              </a:ext>
            </a:extLst>
          </p:cNvPr>
          <p:cNvSpPr>
            <a:spLocks noGrp="1"/>
          </p:cNvSpPr>
          <p:nvPr>
            <p:ph type="title"/>
          </p:nvPr>
        </p:nvSpPr>
        <p:spPr/>
        <p:txBody>
          <a:bodyPr/>
          <a:lstStyle/>
          <a:p>
            <a:r>
              <a:rPr lang="en-US" dirty="0"/>
              <a:t>Filtering Data</a:t>
            </a:r>
          </a:p>
        </p:txBody>
      </p:sp>
      <p:pic>
        <p:nvPicPr>
          <p:cNvPr id="7" name="Picture 6">
            <a:extLst>
              <a:ext uri="{FF2B5EF4-FFF2-40B4-BE49-F238E27FC236}">
                <a16:creationId xmlns:a16="http://schemas.microsoft.com/office/drawing/2014/main" id="{189CBBDE-FE6B-4B95-B823-F060D8CBA1B3}"/>
              </a:ext>
            </a:extLst>
          </p:cNvPr>
          <p:cNvPicPr>
            <a:picLocks noChangeAspect="1"/>
          </p:cNvPicPr>
          <p:nvPr/>
        </p:nvPicPr>
        <p:blipFill>
          <a:blip r:embed="rId2"/>
          <a:stretch>
            <a:fillRect/>
          </a:stretch>
        </p:blipFill>
        <p:spPr>
          <a:xfrm>
            <a:off x="0" y="1364253"/>
            <a:ext cx="9144000" cy="2414993"/>
          </a:xfrm>
          <a:prstGeom prst="rect">
            <a:avLst/>
          </a:prstGeom>
        </p:spPr>
      </p:pic>
      <p:sp>
        <p:nvSpPr>
          <p:cNvPr id="8" name="Rectangle 7">
            <a:extLst>
              <a:ext uri="{FF2B5EF4-FFF2-40B4-BE49-F238E27FC236}">
                <a16:creationId xmlns:a16="http://schemas.microsoft.com/office/drawing/2014/main" id="{749D30C7-9C42-42F4-B9D1-3D2148E1881A}"/>
              </a:ext>
            </a:extLst>
          </p:cNvPr>
          <p:cNvSpPr/>
          <p:nvPr/>
        </p:nvSpPr>
        <p:spPr bwMode="auto">
          <a:xfrm>
            <a:off x="5292080" y="3147814"/>
            <a:ext cx="864096" cy="360040"/>
          </a:xfrm>
          <a:prstGeom prst="rect">
            <a:avLst/>
          </a:prstGeom>
          <a:noFill/>
          <a:ln w="38100">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
        <p:nvSpPr>
          <p:cNvPr id="9" name="Arrow: Bent 8">
            <a:extLst>
              <a:ext uri="{FF2B5EF4-FFF2-40B4-BE49-F238E27FC236}">
                <a16:creationId xmlns:a16="http://schemas.microsoft.com/office/drawing/2014/main" id="{C2667F23-18A5-42F2-8112-07E97006A429}"/>
              </a:ext>
            </a:extLst>
          </p:cNvPr>
          <p:cNvSpPr/>
          <p:nvPr/>
        </p:nvSpPr>
        <p:spPr bwMode="auto">
          <a:xfrm>
            <a:off x="5652120" y="2225248"/>
            <a:ext cx="813816" cy="868680"/>
          </a:xfrm>
          <a:prstGeom prst="bentArrow">
            <a:avLst/>
          </a:prstGeom>
          <a:solidFill>
            <a:srgbClr val="FF000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Tree>
    <p:extLst>
      <p:ext uri="{BB962C8B-B14F-4D97-AF65-F5344CB8AC3E}">
        <p14:creationId xmlns:p14="http://schemas.microsoft.com/office/powerpoint/2010/main" val="19316210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98F95A-2DEF-4020-AD40-D6675D3C19B1}"/>
              </a:ext>
            </a:extLst>
          </p:cNvPr>
          <p:cNvSpPr>
            <a:spLocks noGrp="1"/>
          </p:cNvSpPr>
          <p:nvPr>
            <p:ph type="title"/>
          </p:nvPr>
        </p:nvSpPr>
        <p:spPr/>
        <p:txBody>
          <a:bodyPr/>
          <a:lstStyle/>
          <a:p>
            <a:r>
              <a:rPr lang="en-US" dirty="0"/>
              <a:t>Downloading analytic data</a:t>
            </a:r>
          </a:p>
        </p:txBody>
      </p:sp>
      <p:pic>
        <p:nvPicPr>
          <p:cNvPr id="6" name="Picture 5">
            <a:extLst>
              <a:ext uri="{FF2B5EF4-FFF2-40B4-BE49-F238E27FC236}">
                <a16:creationId xmlns:a16="http://schemas.microsoft.com/office/drawing/2014/main" id="{2C12BE6A-846E-490E-80C8-1387C89F10A4}"/>
              </a:ext>
            </a:extLst>
          </p:cNvPr>
          <p:cNvPicPr>
            <a:picLocks noChangeAspect="1"/>
          </p:cNvPicPr>
          <p:nvPr/>
        </p:nvPicPr>
        <p:blipFill>
          <a:blip r:embed="rId2"/>
          <a:stretch>
            <a:fillRect/>
          </a:stretch>
        </p:blipFill>
        <p:spPr>
          <a:xfrm>
            <a:off x="683568" y="878001"/>
            <a:ext cx="6840760" cy="4265498"/>
          </a:xfrm>
          <a:prstGeom prst="rect">
            <a:avLst/>
          </a:prstGeom>
        </p:spPr>
      </p:pic>
      <p:sp>
        <p:nvSpPr>
          <p:cNvPr id="8" name="Rectangle 7">
            <a:extLst>
              <a:ext uri="{FF2B5EF4-FFF2-40B4-BE49-F238E27FC236}">
                <a16:creationId xmlns:a16="http://schemas.microsoft.com/office/drawing/2014/main" id="{A3C22927-9043-409E-AEAE-56818AB2E98A}"/>
              </a:ext>
            </a:extLst>
          </p:cNvPr>
          <p:cNvSpPr/>
          <p:nvPr/>
        </p:nvSpPr>
        <p:spPr bwMode="auto">
          <a:xfrm>
            <a:off x="2267744" y="2211710"/>
            <a:ext cx="1554480" cy="144016"/>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
        <p:nvSpPr>
          <p:cNvPr id="9" name="Rectangle 8">
            <a:extLst>
              <a:ext uri="{FF2B5EF4-FFF2-40B4-BE49-F238E27FC236}">
                <a16:creationId xmlns:a16="http://schemas.microsoft.com/office/drawing/2014/main" id="{24D2AEC0-3EF8-4AA7-8BB8-0B4128B10523}"/>
              </a:ext>
            </a:extLst>
          </p:cNvPr>
          <p:cNvSpPr/>
          <p:nvPr/>
        </p:nvSpPr>
        <p:spPr bwMode="auto">
          <a:xfrm>
            <a:off x="3563888" y="2355726"/>
            <a:ext cx="936104" cy="936104"/>
          </a:xfrm>
          <a:prstGeom prst="rect">
            <a:avLst/>
          </a:prstGeom>
          <a:noFill/>
          <a:ln w="28575">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Tree>
    <p:extLst>
      <p:ext uri="{BB962C8B-B14F-4D97-AF65-F5344CB8AC3E}">
        <p14:creationId xmlns:p14="http://schemas.microsoft.com/office/powerpoint/2010/main" val="19232800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FBE8-5695-43D8-9E39-BC73D80DBC8B}"/>
              </a:ext>
            </a:extLst>
          </p:cNvPr>
          <p:cNvSpPr>
            <a:spLocks noGrp="1"/>
          </p:cNvSpPr>
          <p:nvPr>
            <p:ph type="title"/>
          </p:nvPr>
        </p:nvSpPr>
        <p:spPr>
          <a:xfrm>
            <a:off x="426036" y="465621"/>
            <a:ext cx="8395812" cy="307777"/>
          </a:xfrm>
        </p:spPr>
        <p:txBody>
          <a:bodyPr/>
          <a:lstStyle/>
          <a:p>
            <a:r>
              <a:rPr lang="en-US" dirty="0"/>
              <a:t>Monitoring Capacity &amp; Why is it important?</a:t>
            </a:r>
          </a:p>
        </p:txBody>
      </p:sp>
      <p:sp>
        <p:nvSpPr>
          <p:cNvPr id="5" name="Footer Placeholder 4">
            <a:extLst>
              <a:ext uri="{FF2B5EF4-FFF2-40B4-BE49-F238E27FC236}">
                <a16:creationId xmlns:a16="http://schemas.microsoft.com/office/drawing/2014/main" id="{8A84AB06-F4B5-487F-9BCF-B15ACD469A0D}"/>
              </a:ext>
            </a:extLst>
          </p:cNvPr>
          <p:cNvSpPr>
            <a:spLocks noGrp="1"/>
          </p:cNvSpPr>
          <p:nvPr>
            <p:ph type="ftr" sz="quarter" idx="3"/>
          </p:nvPr>
        </p:nvSpPr>
        <p:spPr>
          <a:xfrm>
            <a:off x="337732" y="4835314"/>
            <a:ext cx="8690033" cy="88709"/>
          </a:xfrm>
        </p:spPr>
        <p:txBody>
          <a:bodyPr/>
          <a:lstStyle/>
          <a:p>
            <a:pPr defTabSz="685775">
              <a:defRPr/>
            </a:pPr>
            <a:r>
              <a:rPr lang="en-US" dirty="0">
                <a:solidFill>
                  <a:srgbClr val="505050">
                    <a:tint val="75000"/>
                  </a:srgbClr>
                </a:solidFill>
                <a:latin typeface="Segoe UI"/>
              </a:rPr>
              <a:t>© Microsoft Corporation                                                                                  								                      Dynamics 365 </a:t>
            </a:r>
          </a:p>
        </p:txBody>
      </p:sp>
      <p:grpSp>
        <p:nvGrpSpPr>
          <p:cNvPr id="27" name="Group 26">
            <a:extLst>
              <a:ext uri="{FF2B5EF4-FFF2-40B4-BE49-F238E27FC236}">
                <a16:creationId xmlns:a16="http://schemas.microsoft.com/office/drawing/2014/main" id="{6CC1BEE7-6D2D-4760-ABE9-676A9FA58C0E}"/>
              </a:ext>
            </a:extLst>
          </p:cNvPr>
          <p:cNvGrpSpPr/>
          <p:nvPr/>
        </p:nvGrpSpPr>
        <p:grpSpPr>
          <a:xfrm>
            <a:off x="482058" y="3723703"/>
            <a:ext cx="4000065" cy="588238"/>
            <a:chOff x="655634" y="2895745"/>
            <a:chExt cx="5295391" cy="800044"/>
          </a:xfrm>
        </p:grpSpPr>
        <p:sp>
          <p:nvSpPr>
            <p:cNvPr id="9" name="Text Placeholder 2">
              <a:extLst>
                <a:ext uri="{FF2B5EF4-FFF2-40B4-BE49-F238E27FC236}">
                  <a16:creationId xmlns:a16="http://schemas.microsoft.com/office/drawing/2014/main" id="{10D4DA74-BC97-4CBD-87F3-CEF217B342A3}"/>
                </a:ext>
              </a:extLst>
            </p:cNvPr>
            <p:cNvSpPr txBox="1">
              <a:spLocks/>
            </p:cNvSpPr>
            <p:nvPr/>
          </p:nvSpPr>
          <p:spPr>
            <a:xfrm>
              <a:off x="1417636" y="2895745"/>
              <a:ext cx="4533389" cy="800044"/>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pt-BR" sz="1471" dirty="0">
                  <a:solidFill>
                    <a:srgbClr val="008272"/>
                  </a:solidFill>
                  <a:latin typeface="Segoe UI Semibold"/>
                </a:rPr>
                <a:t>Increased storage</a:t>
              </a:r>
              <a:br>
                <a:rPr lang="pt-BR" sz="1765" dirty="0">
                  <a:solidFill>
                    <a:srgbClr val="008272"/>
                  </a:solidFill>
                  <a:latin typeface="Segoe UI"/>
                </a:rPr>
              </a:br>
              <a:r>
                <a:rPr lang="en-US" sz="1176" dirty="0">
                  <a:solidFill>
                    <a:srgbClr val="505050"/>
                  </a:solidFill>
                  <a:latin typeface="Segoe UI"/>
                </a:rPr>
                <a:t>File/Log capacity frees up database capacity</a:t>
              </a:r>
              <a:br>
                <a:rPr lang="en-US" sz="1176" dirty="0">
                  <a:solidFill>
                    <a:srgbClr val="505050"/>
                  </a:solidFill>
                  <a:latin typeface="Segoe UI"/>
                </a:rPr>
              </a:br>
              <a:r>
                <a:rPr lang="en-US" sz="1176" dirty="0">
                  <a:solidFill>
                    <a:srgbClr val="505050"/>
                  </a:solidFill>
                  <a:latin typeface="Segoe UI"/>
                </a:rPr>
                <a:t>4TB size limit does not apply to File/Log capacity</a:t>
              </a:r>
              <a:endParaRPr lang="pt-BR" sz="1324" dirty="0">
                <a:solidFill>
                  <a:srgbClr val="505050"/>
                </a:solidFill>
                <a:latin typeface="Segoe UI"/>
              </a:endParaRPr>
            </a:p>
          </p:txBody>
        </p:sp>
        <p:cxnSp>
          <p:nvCxnSpPr>
            <p:cNvPr id="14" name="Straight Connector 13">
              <a:extLst>
                <a:ext uri="{FF2B5EF4-FFF2-40B4-BE49-F238E27FC236}">
                  <a16:creationId xmlns:a16="http://schemas.microsoft.com/office/drawing/2014/main" id="{7757906A-4F38-41BB-9771-4E8519C4BAE6}"/>
                </a:ext>
              </a:extLst>
            </p:cNvPr>
            <p:cNvCxnSpPr>
              <a:cxnSpLocks/>
            </p:cNvCxnSpPr>
            <p:nvPr/>
          </p:nvCxnSpPr>
          <p:spPr>
            <a:xfrm>
              <a:off x="1281187" y="2895745"/>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3AB514B2-E9EC-43C8-8CF0-D1B1A02359D0}"/>
                </a:ext>
              </a:extLst>
            </p:cNvPr>
            <p:cNvGrpSpPr/>
            <p:nvPr/>
          </p:nvGrpSpPr>
          <p:grpSpPr>
            <a:xfrm>
              <a:off x="655634" y="2941525"/>
              <a:ext cx="494761" cy="494777"/>
              <a:chOff x="-2882261" y="2284881"/>
              <a:chExt cx="4891048" cy="4891201"/>
            </a:xfrm>
            <a:solidFill>
              <a:schemeClr val="tx2"/>
            </a:solidFill>
          </p:grpSpPr>
          <p:sp>
            <p:nvSpPr>
              <p:cNvPr id="21" name="Freeform: Shape 20">
                <a:extLst>
                  <a:ext uri="{FF2B5EF4-FFF2-40B4-BE49-F238E27FC236}">
                    <a16:creationId xmlns:a16="http://schemas.microsoft.com/office/drawing/2014/main" id="{38003907-0B34-4525-8FC5-13E7E6855A15}"/>
                  </a:ext>
                </a:extLst>
              </p:cNvPr>
              <p:cNvSpPr/>
              <p:nvPr/>
            </p:nvSpPr>
            <p:spPr>
              <a:xfrm>
                <a:off x="-2881958" y="2284881"/>
                <a:ext cx="3967351" cy="1785472"/>
              </a:xfrm>
              <a:custGeom>
                <a:avLst/>
                <a:gdLst>
                  <a:gd name="connsiteX0" fmla="*/ 3974288 w 3967350"/>
                  <a:gd name="connsiteY0" fmla="*/ 912576 h 1785471"/>
                  <a:gd name="connsiteX1" fmla="*/ 2024338 w 3967350"/>
                  <a:gd name="connsiteY1" fmla="*/ 1750757 h 1785471"/>
                  <a:gd name="connsiteX2" fmla="*/ 74388 w 3967350"/>
                  <a:gd name="connsiteY2" fmla="*/ 912576 h 1785471"/>
                  <a:gd name="connsiteX3" fmla="*/ 2024338 w 3967350"/>
                  <a:gd name="connsiteY3" fmla="*/ 74395 h 1785471"/>
                  <a:gd name="connsiteX4" fmla="*/ 3974288 w 3967350"/>
                  <a:gd name="connsiteY4" fmla="*/ 912576 h 1785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7350" h="1785471">
                    <a:moveTo>
                      <a:pt x="3974288" y="912576"/>
                    </a:moveTo>
                    <a:cubicBezTo>
                      <a:pt x="3974288" y="1375490"/>
                      <a:pt x="3101266" y="1750757"/>
                      <a:pt x="2024338" y="1750757"/>
                    </a:cubicBezTo>
                    <a:cubicBezTo>
                      <a:pt x="947410" y="1750757"/>
                      <a:pt x="74388" y="1375490"/>
                      <a:pt x="74388" y="912576"/>
                    </a:cubicBezTo>
                    <a:cubicBezTo>
                      <a:pt x="74388" y="449661"/>
                      <a:pt x="947410" y="74395"/>
                      <a:pt x="2024338" y="74395"/>
                    </a:cubicBezTo>
                    <a:cubicBezTo>
                      <a:pt x="3101266" y="74395"/>
                      <a:pt x="3974288" y="449661"/>
                      <a:pt x="3974288" y="91257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2" name="Freeform: Shape 21">
                <a:extLst>
                  <a:ext uri="{FF2B5EF4-FFF2-40B4-BE49-F238E27FC236}">
                    <a16:creationId xmlns:a16="http://schemas.microsoft.com/office/drawing/2014/main" id="{B9822707-CA8A-481E-8CCC-FB93AE6C2171}"/>
                  </a:ext>
                </a:extLst>
              </p:cNvPr>
              <p:cNvSpPr/>
              <p:nvPr/>
            </p:nvSpPr>
            <p:spPr>
              <a:xfrm>
                <a:off x="-2882261" y="3585486"/>
                <a:ext cx="3967351" cy="1388700"/>
              </a:xfrm>
              <a:custGeom>
                <a:avLst/>
                <a:gdLst>
                  <a:gd name="connsiteX0" fmla="*/ 2024259 w 3967350"/>
                  <a:gd name="connsiteY0" fmla="*/ 1411876 h 1388700"/>
                  <a:gd name="connsiteX1" fmla="*/ 2082629 w 3967350"/>
                  <a:gd name="connsiteY1" fmla="*/ 1410248 h 1388700"/>
                  <a:gd name="connsiteX2" fmla="*/ 3461843 w 3967350"/>
                  <a:gd name="connsiteY2" fmla="*/ 590048 h 1388700"/>
                  <a:gd name="connsiteX3" fmla="*/ 3961103 w 3967350"/>
                  <a:gd name="connsiteY3" fmla="*/ 672706 h 1388700"/>
                  <a:gd name="connsiteX4" fmla="*/ 3974131 w 3967350"/>
                  <a:gd name="connsiteY4" fmla="*/ 573774 h 1388700"/>
                  <a:gd name="connsiteX5" fmla="*/ 3974131 w 3967350"/>
                  <a:gd name="connsiteY5" fmla="*/ 75224 h 1388700"/>
                  <a:gd name="connsiteX6" fmla="*/ 2024647 w 3967350"/>
                  <a:gd name="connsiteY6" fmla="*/ 648556 h 1388700"/>
                  <a:gd name="connsiteX7" fmla="*/ 74388 w 3967350"/>
                  <a:gd name="connsiteY7" fmla="*/ 74395 h 1388700"/>
                  <a:gd name="connsiteX8" fmla="*/ 74388 w 3967350"/>
                  <a:gd name="connsiteY8" fmla="*/ 573774 h 1388700"/>
                  <a:gd name="connsiteX9" fmla="*/ 2024259 w 3967350"/>
                  <a:gd name="connsiteY9" fmla="*/ 1411876 h 138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7350" h="1388700">
                    <a:moveTo>
                      <a:pt x="2024259" y="1411876"/>
                    </a:moveTo>
                    <a:cubicBezTo>
                      <a:pt x="2043873" y="1411876"/>
                      <a:pt x="2063076" y="1410484"/>
                      <a:pt x="2082629" y="1410248"/>
                    </a:cubicBezTo>
                    <a:cubicBezTo>
                      <a:pt x="2349512" y="922008"/>
                      <a:pt x="2867588" y="590048"/>
                      <a:pt x="3461843" y="590048"/>
                    </a:cubicBezTo>
                    <a:cubicBezTo>
                      <a:pt x="3636504" y="590048"/>
                      <a:pt x="3804022" y="619883"/>
                      <a:pt x="3961103" y="672706"/>
                    </a:cubicBezTo>
                    <a:cubicBezTo>
                      <a:pt x="3969385" y="640074"/>
                      <a:pt x="3974131" y="607072"/>
                      <a:pt x="3974131" y="573774"/>
                    </a:cubicBezTo>
                    <a:lnTo>
                      <a:pt x="3974131" y="75224"/>
                    </a:lnTo>
                    <a:cubicBezTo>
                      <a:pt x="3646299" y="426831"/>
                      <a:pt x="2935438" y="648556"/>
                      <a:pt x="2024647" y="648556"/>
                    </a:cubicBezTo>
                    <a:cubicBezTo>
                      <a:pt x="1113130" y="648556"/>
                      <a:pt x="401869" y="426480"/>
                      <a:pt x="74388" y="74395"/>
                    </a:cubicBezTo>
                    <a:lnTo>
                      <a:pt x="74388" y="573774"/>
                    </a:lnTo>
                    <a:cubicBezTo>
                      <a:pt x="74388" y="1051527"/>
                      <a:pt x="912607" y="1411876"/>
                      <a:pt x="2024259" y="141187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3" name="Freeform: Shape 22">
                <a:extLst>
                  <a:ext uri="{FF2B5EF4-FFF2-40B4-BE49-F238E27FC236}">
                    <a16:creationId xmlns:a16="http://schemas.microsoft.com/office/drawing/2014/main" id="{78C9A550-132C-4188-ACF2-AA2F33EAFFA3}"/>
                  </a:ext>
                </a:extLst>
              </p:cNvPr>
              <p:cNvSpPr/>
              <p:nvPr/>
            </p:nvSpPr>
            <p:spPr>
              <a:xfrm>
                <a:off x="-2882261" y="4547561"/>
                <a:ext cx="1983675" cy="1289507"/>
              </a:xfrm>
              <a:custGeom>
                <a:avLst/>
                <a:gdLst>
                  <a:gd name="connsiteX0" fmla="*/ 1895727 w 1983675"/>
                  <a:gd name="connsiteY0" fmla="*/ 1297596 h 1289507"/>
                  <a:gd name="connsiteX1" fmla="*/ 1890787 w 1983675"/>
                  <a:gd name="connsiteY1" fmla="*/ 1200141 h 1289507"/>
                  <a:gd name="connsiteX2" fmla="*/ 1992853 w 1983675"/>
                  <a:gd name="connsiteY2" fmla="*/ 647708 h 1289507"/>
                  <a:gd name="connsiteX3" fmla="*/ 74388 w 1983675"/>
                  <a:gd name="connsiteY3" fmla="*/ 74395 h 1289507"/>
                  <a:gd name="connsiteX4" fmla="*/ 74388 w 1983675"/>
                  <a:gd name="connsiteY4" fmla="*/ 462103 h 1289507"/>
                  <a:gd name="connsiteX5" fmla="*/ 1895727 w 1983675"/>
                  <a:gd name="connsiteY5" fmla="*/ 1297596 h 128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3675" h="1289507">
                    <a:moveTo>
                      <a:pt x="1895727" y="1297596"/>
                    </a:moveTo>
                    <a:cubicBezTo>
                      <a:pt x="1893717" y="1265194"/>
                      <a:pt x="1890787" y="1233033"/>
                      <a:pt x="1890787" y="1200141"/>
                    </a:cubicBezTo>
                    <a:cubicBezTo>
                      <a:pt x="1890787" y="1005539"/>
                      <a:pt x="1927957" y="819873"/>
                      <a:pt x="1992853" y="647708"/>
                    </a:cubicBezTo>
                    <a:cubicBezTo>
                      <a:pt x="1096881" y="642611"/>
                      <a:pt x="398164" y="422157"/>
                      <a:pt x="74388" y="74395"/>
                    </a:cubicBezTo>
                    <a:lnTo>
                      <a:pt x="74388" y="462103"/>
                    </a:lnTo>
                    <a:cubicBezTo>
                      <a:pt x="74388" y="921143"/>
                      <a:pt x="849031" y="1270830"/>
                      <a:pt x="1895727" y="129759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4" name="Freeform: Shape 23">
                <a:extLst>
                  <a:ext uri="{FF2B5EF4-FFF2-40B4-BE49-F238E27FC236}">
                    <a16:creationId xmlns:a16="http://schemas.microsoft.com/office/drawing/2014/main" id="{CE27F8EA-A9AD-472F-ADA2-63E7464B5AFD}"/>
                  </a:ext>
                </a:extLst>
              </p:cNvPr>
              <p:cNvSpPr/>
              <p:nvPr/>
            </p:nvSpPr>
            <p:spPr>
              <a:xfrm>
                <a:off x="-2882261" y="5397965"/>
                <a:ext cx="2281227" cy="1289507"/>
              </a:xfrm>
              <a:custGeom>
                <a:avLst/>
                <a:gdLst>
                  <a:gd name="connsiteX0" fmla="*/ 74388 w 2281226"/>
                  <a:gd name="connsiteY0" fmla="*/ 74395 h 1289507"/>
                  <a:gd name="connsiteX1" fmla="*/ 74388 w 2281226"/>
                  <a:gd name="connsiteY1" fmla="*/ 462103 h 1289507"/>
                  <a:gd name="connsiteX2" fmla="*/ 2024259 w 2281226"/>
                  <a:gd name="connsiteY2" fmla="*/ 1300205 h 1289507"/>
                  <a:gd name="connsiteX3" fmla="*/ 2209890 w 2281226"/>
                  <a:gd name="connsiteY3" fmla="*/ 1295017 h 1289507"/>
                  <a:gd name="connsiteX4" fmla="*/ 1919797 w 2281226"/>
                  <a:gd name="connsiteY4" fmla="*/ 646588 h 1289507"/>
                  <a:gd name="connsiteX5" fmla="*/ 74388 w 2281226"/>
                  <a:gd name="connsiteY5" fmla="*/ 74395 h 128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1226" h="1289507">
                    <a:moveTo>
                      <a:pt x="74388" y="74395"/>
                    </a:moveTo>
                    <a:lnTo>
                      <a:pt x="74388" y="462103"/>
                    </a:lnTo>
                    <a:cubicBezTo>
                      <a:pt x="74388" y="939856"/>
                      <a:pt x="912607" y="1300205"/>
                      <a:pt x="2024259" y="1300205"/>
                    </a:cubicBezTo>
                    <a:cubicBezTo>
                      <a:pt x="2086637" y="1300205"/>
                      <a:pt x="2148215" y="1297427"/>
                      <a:pt x="2209890" y="1295017"/>
                    </a:cubicBezTo>
                    <a:cubicBezTo>
                      <a:pt x="2067555" y="1106954"/>
                      <a:pt x="1965950" y="886833"/>
                      <a:pt x="1919797" y="646588"/>
                    </a:cubicBezTo>
                    <a:cubicBezTo>
                      <a:pt x="1059058" y="630181"/>
                      <a:pt x="389301" y="412616"/>
                      <a:pt x="74388" y="74395"/>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5" name="Freeform: Shape 24">
                <a:extLst>
                  <a:ext uri="{FF2B5EF4-FFF2-40B4-BE49-F238E27FC236}">
                    <a16:creationId xmlns:a16="http://schemas.microsoft.com/office/drawing/2014/main" id="{26C47B3F-B53C-4AA4-A188-CBBBCFE81402}"/>
                  </a:ext>
                </a:extLst>
              </p:cNvPr>
              <p:cNvSpPr/>
              <p:nvPr/>
            </p:nvSpPr>
            <p:spPr>
              <a:xfrm>
                <a:off x="-867542" y="4299488"/>
                <a:ext cx="2876329" cy="2876594"/>
              </a:xfrm>
              <a:custGeom>
                <a:avLst/>
                <a:gdLst>
                  <a:gd name="connsiteX0" fmla="*/ 1447100 w 2876329"/>
                  <a:gd name="connsiteY0" fmla="*/ 74395 h 2876593"/>
                  <a:gd name="connsiteX1" fmla="*/ 74388 w 2876329"/>
                  <a:gd name="connsiteY1" fmla="*/ 1448214 h 2876593"/>
                  <a:gd name="connsiteX2" fmla="*/ 1447100 w 2876329"/>
                  <a:gd name="connsiteY2" fmla="*/ 2821046 h 2876593"/>
                  <a:gd name="connsiteX3" fmla="*/ 2820781 w 2876329"/>
                  <a:gd name="connsiteY3" fmla="*/ 1448214 h 2876593"/>
                  <a:gd name="connsiteX4" fmla="*/ 1447100 w 2876329"/>
                  <a:gd name="connsiteY4" fmla="*/ 74395 h 2876593"/>
                  <a:gd name="connsiteX5" fmla="*/ 2146302 w 2876329"/>
                  <a:gd name="connsiteY5" fmla="*/ 1546940 h 2876593"/>
                  <a:gd name="connsiteX6" fmla="*/ 748528 w 2876329"/>
                  <a:gd name="connsiteY6" fmla="*/ 1546940 h 2876593"/>
                  <a:gd name="connsiteX7" fmla="*/ 748528 w 2876329"/>
                  <a:gd name="connsiteY7" fmla="*/ 1348555 h 2876593"/>
                  <a:gd name="connsiteX8" fmla="*/ 2146302 w 2876329"/>
                  <a:gd name="connsiteY8" fmla="*/ 1348555 h 2876593"/>
                  <a:gd name="connsiteX9" fmla="*/ 2146302 w 2876329"/>
                  <a:gd name="connsiteY9" fmla="*/ 1546940 h 287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6329" h="2876593">
                    <a:moveTo>
                      <a:pt x="1447100" y="74395"/>
                    </a:moveTo>
                    <a:cubicBezTo>
                      <a:pt x="690315" y="74395"/>
                      <a:pt x="74388" y="690385"/>
                      <a:pt x="74388" y="1448214"/>
                    </a:cubicBezTo>
                    <a:cubicBezTo>
                      <a:pt x="74388" y="2205056"/>
                      <a:pt x="690315" y="2821046"/>
                      <a:pt x="1447100" y="2821046"/>
                    </a:cubicBezTo>
                    <a:cubicBezTo>
                      <a:pt x="2204853" y="2821046"/>
                      <a:pt x="2820781" y="2205056"/>
                      <a:pt x="2820781" y="1448214"/>
                    </a:cubicBezTo>
                    <a:cubicBezTo>
                      <a:pt x="2820781" y="690385"/>
                      <a:pt x="2204853" y="74395"/>
                      <a:pt x="1447100" y="74395"/>
                    </a:cubicBezTo>
                    <a:close/>
                    <a:moveTo>
                      <a:pt x="2146302" y="1546940"/>
                    </a:moveTo>
                    <a:lnTo>
                      <a:pt x="748528" y="1546940"/>
                    </a:lnTo>
                    <a:lnTo>
                      <a:pt x="748528" y="1348555"/>
                    </a:lnTo>
                    <a:lnTo>
                      <a:pt x="2146302" y="1348555"/>
                    </a:lnTo>
                    <a:lnTo>
                      <a:pt x="2146302" y="1546940"/>
                    </a:lnTo>
                    <a:close/>
                  </a:path>
                </a:pathLst>
              </a:custGeom>
              <a:solidFill>
                <a:srgbClr val="C1C1C1"/>
              </a:solidFill>
              <a:ln w="9525" cap="flat">
                <a:noFill/>
                <a:prstDash val="solid"/>
                <a:miter/>
              </a:ln>
            </p:spPr>
            <p:txBody>
              <a:bodyPr rtlCol="0" anchor="ctr"/>
              <a:lstStyle/>
              <a:p>
                <a:pPr defTabSz="685775">
                  <a:defRPr/>
                </a:pPr>
                <a:endParaRPr lang="en-US" sz="1324">
                  <a:solidFill>
                    <a:srgbClr val="505050"/>
                  </a:solidFill>
                  <a:latin typeface="Segoe UI"/>
                </a:endParaRPr>
              </a:p>
            </p:txBody>
          </p:sp>
        </p:grpSp>
      </p:grpSp>
      <p:grpSp>
        <p:nvGrpSpPr>
          <p:cNvPr id="28" name="Group 27">
            <a:extLst>
              <a:ext uri="{FF2B5EF4-FFF2-40B4-BE49-F238E27FC236}">
                <a16:creationId xmlns:a16="http://schemas.microsoft.com/office/drawing/2014/main" id="{4AA432FB-A866-45D3-A4A9-F684CBFF2F9A}"/>
              </a:ext>
            </a:extLst>
          </p:cNvPr>
          <p:cNvGrpSpPr/>
          <p:nvPr/>
        </p:nvGrpSpPr>
        <p:grpSpPr>
          <a:xfrm>
            <a:off x="569215" y="1086372"/>
            <a:ext cx="3854618" cy="603507"/>
            <a:chOff x="708478" y="4419600"/>
            <a:chExt cx="5242547" cy="820812"/>
          </a:xfrm>
        </p:grpSpPr>
        <p:sp>
          <p:nvSpPr>
            <p:cNvPr id="10" name="Text Placeholder 2">
              <a:extLst>
                <a:ext uri="{FF2B5EF4-FFF2-40B4-BE49-F238E27FC236}">
                  <a16:creationId xmlns:a16="http://schemas.microsoft.com/office/drawing/2014/main" id="{DE4F76C0-84F5-4F8B-ACDF-2A7975B162BE}"/>
                </a:ext>
              </a:extLst>
            </p:cNvPr>
            <p:cNvSpPr txBox="1">
              <a:spLocks/>
            </p:cNvSpPr>
            <p:nvPr/>
          </p:nvSpPr>
          <p:spPr>
            <a:xfrm>
              <a:off x="1417637" y="4440367"/>
              <a:ext cx="4533388" cy="800045"/>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pt-BR" sz="1471" dirty="0">
                  <a:solidFill>
                    <a:srgbClr val="008272"/>
                  </a:solidFill>
                  <a:latin typeface="Segoe UI Semibold"/>
                </a:rPr>
                <a:t>Monitoring storage capacity report</a:t>
              </a:r>
              <a:br>
                <a:rPr lang="pt-BR" sz="1765" dirty="0">
                  <a:solidFill>
                    <a:srgbClr val="008272"/>
                  </a:solidFill>
                  <a:latin typeface="Segoe UI"/>
                </a:rPr>
              </a:br>
              <a:r>
                <a:rPr lang="en-US" sz="1176" dirty="0">
                  <a:solidFill>
                    <a:srgbClr val="505050"/>
                  </a:solidFill>
                  <a:latin typeface="Segoe UI"/>
                </a:rPr>
                <a:t>Storage capacity entitlements and usage </a:t>
              </a:r>
              <a:br>
                <a:rPr lang="en-US" sz="1176" dirty="0">
                  <a:solidFill>
                    <a:srgbClr val="505050"/>
                  </a:solidFill>
                  <a:latin typeface="Segoe UI"/>
                </a:rPr>
              </a:br>
              <a:r>
                <a:rPr lang="en-US" sz="1176" dirty="0">
                  <a:solidFill>
                    <a:srgbClr val="505050"/>
                  </a:solidFill>
                  <a:latin typeface="Segoe UI"/>
                </a:rPr>
                <a:t>for database, file and log capacity</a:t>
              </a:r>
            </a:p>
          </p:txBody>
        </p:sp>
        <p:cxnSp>
          <p:nvCxnSpPr>
            <p:cNvPr id="15" name="Straight Connector 14">
              <a:extLst>
                <a:ext uri="{FF2B5EF4-FFF2-40B4-BE49-F238E27FC236}">
                  <a16:creationId xmlns:a16="http://schemas.microsoft.com/office/drawing/2014/main" id="{229A9FD9-A0D6-4DD0-84F3-DA9E872B80CB}"/>
                </a:ext>
              </a:extLst>
            </p:cNvPr>
            <p:cNvCxnSpPr>
              <a:cxnSpLocks/>
            </p:cNvCxnSpPr>
            <p:nvPr/>
          </p:nvCxnSpPr>
          <p:spPr>
            <a:xfrm>
              <a:off x="1281187" y="4440367"/>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B192AB57-E3F5-434E-8945-953E51772D6D}"/>
                </a:ext>
              </a:extLst>
            </p:cNvPr>
            <p:cNvGrpSpPr/>
            <p:nvPr/>
          </p:nvGrpSpPr>
          <p:grpSpPr>
            <a:xfrm>
              <a:off x="708478" y="4419600"/>
              <a:ext cx="388939" cy="517582"/>
              <a:chOff x="-1996123" y="3789321"/>
              <a:chExt cx="883560" cy="1175801"/>
            </a:xfrm>
          </p:grpSpPr>
          <p:grpSp>
            <p:nvGrpSpPr>
              <p:cNvPr id="42" name="Group 41">
                <a:extLst>
                  <a:ext uri="{FF2B5EF4-FFF2-40B4-BE49-F238E27FC236}">
                    <a16:creationId xmlns:a16="http://schemas.microsoft.com/office/drawing/2014/main" id="{7C4232B3-82C0-4068-A6E9-0CA4753BCF02}"/>
                  </a:ext>
                </a:extLst>
              </p:cNvPr>
              <p:cNvGrpSpPr/>
              <p:nvPr/>
            </p:nvGrpSpPr>
            <p:grpSpPr>
              <a:xfrm>
                <a:off x="-1996123" y="3789321"/>
                <a:ext cx="883560" cy="1175801"/>
                <a:chOff x="1095207" y="2935881"/>
                <a:chExt cx="215390" cy="286631"/>
              </a:xfrm>
              <a:solidFill>
                <a:schemeClr val="tx2"/>
              </a:solidFill>
            </p:grpSpPr>
            <p:sp>
              <p:nvSpPr>
                <p:cNvPr id="43" name="Freeform 72">
                  <a:extLst>
                    <a:ext uri="{FF2B5EF4-FFF2-40B4-BE49-F238E27FC236}">
                      <a16:creationId xmlns:a16="http://schemas.microsoft.com/office/drawing/2014/main" id="{4E20E39B-8E99-4A8B-BC57-2B98B5898DD6}"/>
                    </a:ext>
                  </a:extLst>
                </p:cNvPr>
                <p:cNvSpPr>
                  <a:spLocks/>
                </p:cNvSpPr>
                <p:nvPr/>
              </p:nvSpPr>
              <p:spPr bwMode="auto">
                <a:xfrm>
                  <a:off x="1095207" y="2935881"/>
                  <a:ext cx="215389" cy="286631"/>
                </a:xfrm>
                <a:custGeom>
                  <a:avLst/>
                  <a:gdLst>
                    <a:gd name="T0" fmla="*/ 0 w 130"/>
                    <a:gd name="T1" fmla="*/ 0 h 174"/>
                    <a:gd name="T2" fmla="*/ 0 w 130"/>
                    <a:gd name="T3" fmla="*/ 174 h 174"/>
                    <a:gd name="T4" fmla="*/ 130 w 130"/>
                    <a:gd name="T5" fmla="*/ 174 h 174"/>
                    <a:gd name="T6" fmla="*/ 130 w 130"/>
                    <a:gd name="T7" fmla="*/ 55 h 174"/>
                    <a:gd name="T8" fmla="*/ 76 w 130"/>
                    <a:gd name="T9" fmla="*/ 55 h 174"/>
                    <a:gd name="T10" fmla="*/ 76 w 130"/>
                    <a:gd name="T11" fmla="*/ 0 h 174"/>
                    <a:gd name="T12" fmla="*/ 0 w 130"/>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30" h="174">
                      <a:moveTo>
                        <a:pt x="0" y="0"/>
                      </a:moveTo>
                      <a:lnTo>
                        <a:pt x="0" y="174"/>
                      </a:lnTo>
                      <a:lnTo>
                        <a:pt x="130" y="174"/>
                      </a:lnTo>
                      <a:lnTo>
                        <a:pt x="130" y="55"/>
                      </a:lnTo>
                      <a:lnTo>
                        <a:pt x="76" y="55"/>
                      </a:lnTo>
                      <a:lnTo>
                        <a:pt x="7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4" name="Freeform 73">
                  <a:extLst>
                    <a:ext uri="{FF2B5EF4-FFF2-40B4-BE49-F238E27FC236}">
                      <a16:creationId xmlns:a16="http://schemas.microsoft.com/office/drawing/2014/main" id="{E2E9F42E-B439-477E-B878-8B4EEDD395CE}"/>
                    </a:ext>
                  </a:extLst>
                </p:cNvPr>
                <p:cNvSpPr>
                  <a:spLocks/>
                </p:cNvSpPr>
                <p:nvPr/>
              </p:nvSpPr>
              <p:spPr bwMode="auto">
                <a:xfrm>
                  <a:off x="1239352" y="2935881"/>
                  <a:ext cx="71245" cy="72481"/>
                </a:xfrm>
                <a:custGeom>
                  <a:avLst/>
                  <a:gdLst>
                    <a:gd name="T0" fmla="*/ 0 w 43"/>
                    <a:gd name="T1" fmla="*/ 44 h 44"/>
                    <a:gd name="T2" fmla="*/ 43 w 43"/>
                    <a:gd name="T3" fmla="*/ 44 h 44"/>
                    <a:gd name="T4" fmla="*/ 0 w 43"/>
                    <a:gd name="T5" fmla="*/ 0 h 44"/>
                    <a:gd name="T6" fmla="*/ 0 w 43"/>
                    <a:gd name="T7" fmla="*/ 44 h 44"/>
                  </a:gdLst>
                  <a:ahLst/>
                  <a:cxnLst>
                    <a:cxn ang="0">
                      <a:pos x="T0" y="T1"/>
                    </a:cxn>
                    <a:cxn ang="0">
                      <a:pos x="T2" y="T3"/>
                    </a:cxn>
                    <a:cxn ang="0">
                      <a:pos x="T4" y="T5"/>
                    </a:cxn>
                    <a:cxn ang="0">
                      <a:pos x="T6" y="T7"/>
                    </a:cxn>
                  </a:cxnLst>
                  <a:rect l="0" t="0" r="r" b="b"/>
                  <a:pathLst>
                    <a:path w="43" h="44">
                      <a:moveTo>
                        <a:pt x="0" y="44"/>
                      </a:moveTo>
                      <a:lnTo>
                        <a:pt x="43" y="44"/>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5" name="Rectangle 74">
                  <a:extLst>
                    <a:ext uri="{FF2B5EF4-FFF2-40B4-BE49-F238E27FC236}">
                      <a16:creationId xmlns:a16="http://schemas.microsoft.com/office/drawing/2014/main" id="{01090020-0C7C-4939-B265-FA6AA0DAE235}"/>
                    </a:ext>
                  </a:extLst>
                </p:cNvPr>
                <p:cNvSpPr>
                  <a:spLocks noChangeArrowheads="1"/>
                </p:cNvSpPr>
                <p:nvPr/>
              </p:nvSpPr>
              <p:spPr bwMode="auto">
                <a:xfrm>
                  <a:off x="1113433" y="3097317"/>
                  <a:ext cx="178939"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6" name="Rectangle 75">
                  <a:extLst>
                    <a:ext uri="{FF2B5EF4-FFF2-40B4-BE49-F238E27FC236}">
                      <a16:creationId xmlns:a16="http://schemas.microsoft.com/office/drawing/2014/main" id="{8A5B0AE6-58FE-440E-9BBD-EC3DCD3A2E71}"/>
                    </a:ext>
                  </a:extLst>
                </p:cNvPr>
                <p:cNvSpPr>
                  <a:spLocks noChangeArrowheads="1"/>
                </p:cNvSpPr>
                <p:nvPr/>
              </p:nvSpPr>
              <p:spPr bwMode="auto">
                <a:xfrm>
                  <a:off x="1158167" y="3151678"/>
                  <a:ext cx="134204"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7" name="Freeform 76">
                  <a:extLst>
                    <a:ext uri="{FF2B5EF4-FFF2-40B4-BE49-F238E27FC236}">
                      <a16:creationId xmlns:a16="http://schemas.microsoft.com/office/drawing/2014/main" id="{4CA2698A-055E-4764-930F-B319FE7819AC}"/>
                    </a:ext>
                  </a:extLst>
                </p:cNvPr>
                <p:cNvSpPr>
                  <a:spLocks noEditPoints="1"/>
                </p:cNvSpPr>
                <p:nvPr/>
              </p:nvSpPr>
              <p:spPr bwMode="auto">
                <a:xfrm>
                  <a:off x="1113433" y="3133558"/>
                  <a:ext cx="53019" cy="54362"/>
                </a:xfrm>
                <a:custGeom>
                  <a:avLst/>
                  <a:gdLst>
                    <a:gd name="T0" fmla="*/ 12 w 24"/>
                    <a:gd name="T1" fmla="*/ 6 h 24"/>
                    <a:gd name="T2" fmla="*/ 6 w 24"/>
                    <a:gd name="T3" fmla="*/ 12 h 24"/>
                    <a:gd name="T4" fmla="*/ 12 w 24"/>
                    <a:gd name="T5" fmla="*/ 18 h 24"/>
                    <a:gd name="T6" fmla="*/ 18 w 24"/>
                    <a:gd name="T7" fmla="*/ 12 h 24"/>
                    <a:gd name="T8" fmla="*/ 12 w 24"/>
                    <a:gd name="T9" fmla="*/ 6 h 24"/>
                    <a:gd name="T10" fmla="*/ 12 w 24"/>
                    <a:gd name="T11" fmla="*/ 24 h 24"/>
                    <a:gd name="T12" fmla="*/ 0 w 24"/>
                    <a:gd name="T13" fmla="*/ 12 h 24"/>
                    <a:gd name="T14" fmla="*/ 12 w 24"/>
                    <a:gd name="T15" fmla="*/ 0 h 24"/>
                    <a:gd name="T16" fmla="*/ 24 w 24"/>
                    <a:gd name="T17" fmla="*/ 12 h 24"/>
                    <a:gd name="T18" fmla="*/ 12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6"/>
                      </a:moveTo>
                      <a:cubicBezTo>
                        <a:pt x="9" y="6"/>
                        <a:pt x="6" y="9"/>
                        <a:pt x="6" y="12"/>
                      </a:cubicBezTo>
                      <a:cubicBezTo>
                        <a:pt x="6" y="16"/>
                        <a:pt x="9" y="18"/>
                        <a:pt x="12" y="18"/>
                      </a:cubicBezTo>
                      <a:cubicBezTo>
                        <a:pt x="15" y="18"/>
                        <a:pt x="18" y="16"/>
                        <a:pt x="18" y="12"/>
                      </a:cubicBezTo>
                      <a:cubicBezTo>
                        <a:pt x="18" y="9"/>
                        <a:pt x="15" y="6"/>
                        <a:pt x="12" y="6"/>
                      </a:cubicBezTo>
                      <a:moveTo>
                        <a:pt x="12" y="24"/>
                      </a:moveTo>
                      <a:cubicBezTo>
                        <a:pt x="5" y="24"/>
                        <a:pt x="0" y="19"/>
                        <a:pt x="0" y="12"/>
                      </a:cubicBezTo>
                      <a:cubicBezTo>
                        <a:pt x="0" y="6"/>
                        <a:pt x="5" y="0"/>
                        <a:pt x="12" y="0"/>
                      </a:cubicBezTo>
                      <a:cubicBezTo>
                        <a:pt x="19" y="0"/>
                        <a:pt x="24" y="6"/>
                        <a:pt x="24" y="12"/>
                      </a:cubicBezTo>
                      <a:cubicBezTo>
                        <a:pt x="24" y="19"/>
                        <a:pt x="19" y="24"/>
                        <a:pt x="12"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8" name="Rectangle 77">
                  <a:extLst>
                    <a:ext uri="{FF2B5EF4-FFF2-40B4-BE49-F238E27FC236}">
                      <a16:creationId xmlns:a16="http://schemas.microsoft.com/office/drawing/2014/main" id="{4B15FE43-C222-42D4-9A4B-02A7D53B4EB5}"/>
                    </a:ext>
                  </a:extLst>
                </p:cNvPr>
                <p:cNvSpPr>
                  <a:spLocks noChangeArrowheads="1"/>
                </p:cNvSpPr>
                <p:nvPr/>
              </p:nvSpPr>
              <p:spPr bwMode="auto">
                <a:xfrm>
                  <a:off x="1113433"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9" name="Rectangle 78">
                  <a:extLst>
                    <a:ext uri="{FF2B5EF4-FFF2-40B4-BE49-F238E27FC236}">
                      <a16:creationId xmlns:a16="http://schemas.microsoft.com/office/drawing/2014/main" id="{E866316C-808C-4DFF-93C6-031561C43B08}"/>
                    </a:ext>
                  </a:extLst>
                </p:cNvPr>
                <p:cNvSpPr>
                  <a:spLocks noChangeArrowheads="1"/>
                </p:cNvSpPr>
                <p:nvPr/>
              </p:nvSpPr>
              <p:spPr bwMode="auto">
                <a:xfrm>
                  <a:off x="1221127"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0" name="Freeform 80">
                  <a:extLst>
                    <a:ext uri="{FF2B5EF4-FFF2-40B4-BE49-F238E27FC236}">
                      <a16:creationId xmlns:a16="http://schemas.microsoft.com/office/drawing/2014/main" id="{1407D5F1-7BFD-4957-B49D-16CD343EB0A7}"/>
                    </a:ext>
                  </a:extLst>
                </p:cNvPr>
                <p:cNvSpPr>
                  <a:spLocks/>
                </p:cNvSpPr>
                <p:nvPr/>
              </p:nvSpPr>
              <p:spPr bwMode="auto">
                <a:xfrm>
                  <a:off x="1239352" y="2935881"/>
                  <a:ext cx="71245" cy="72481"/>
                </a:xfrm>
                <a:custGeom>
                  <a:avLst/>
                  <a:gdLst>
                    <a:gd name="T0" fmla="*/ 0 w 43"/>
                    <a:gd name="T1" fmla="*/ 44 h 44"/>
                    <a:gd name="T2" fmla="*/ 43 w 43"/>
                    <a:gd name="T3" fmla="*/ 44 h 44"/>
                    <a:gd name="T4" fmla="*/ 0 w 43"/>
                    <a:gd name="T5" fmla="*/ 0 h 44"/>
                    <a:gd name="T6" fmla="*/ 0 w 43"/>
                    <a:gd name="T7" fmla="*/ 44 h 44"/>
                  </a:gdLst>
                  <a:ahLst/>
                  <a:cxnLst>
                    <a:cxn ang="0">
                      <a:pos x="T0" y="T1"/>
                    </a:cxn>
                    <a:cxn ang="0">
                      <a:pos x="T2" y="T3"/>
                    </a:cxn>
                    <a:cxn ang="0">
                      <a:pos x="T4" y="T5"/>
                    </a:cxn>
                    <a:cxn ang="0">
                      <a:pos x="T6" y="T7"/>
                    </a:cxn>
                  </a:cxnLst>
                  <a:rect l="0" t="0" r="r" b="b"/>
                  <a:pathLst>
                    <a:path w="43" h="44">
                      <a:moveTo>
                        <a:pt x="0" y="44"/>
                      </a:moveTo>
                      <a:lnTo>
                        <a:pt x="43" y="44"/>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1" name="Rectangle 81">
                  <a:extLst>
                    <a:ext uri="{FF2B5EF4-FFF2-40B4-BE49-F238E27FC236}">
                      <a16:creationId xmlns:a16="http://schemas.microsoft.com/office/drawing/2014/main" id="{545D8206-B37D-4340-81F8-E883AE9D7F15}"/>
                    </a:ext>
                  </a:extLst>
                </p:cNvPr>
                <p:cNvSpPr>
                  <a:spLocks noChangeArrowheads="1"/>
                </p:cNvSpPr>
                <p:nvPr/>
              </p:nvSpPr>
              <p:spPr bwMode="auto">
                <a:xfrm>
                  <a:off x="1113433" y="3097317"/>
                  <a:ext cx="178939"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2" name="Rectangle 82">
                  <a:extLst>
                    <a:ext uri="{FF2B5EF4-FFF2-40B4-BE49-F238E27FC236}">
                      <a16:creationId xmlns:a16="http://schemas.microsoft.com/office/drawing/2014/main" id="{79A9E4B4-DFA4-408C-AF66-0B5FE6743189}"/>
                    </a:ext>
                  </a:extLst>
                </p:cNvPr>
                <p:cNvSpPr>
                  <a:spLocks noChangeArrowheads="1"/>
                </p:cNvSpPr>
                <p:nvPr/>
              </p:nvSpPr>
              <p:spPr bwMode="auto">
                <a:xfrm>
                  <a:off x="1158167" y="3151678"/>
                  <a:ext cx="134204"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3" name="Freeform 83">
                  <a:extLst>
                    <a:ext uri="{FF2B5EF4-FFF2-40B4-BE49-F238E27FC236}">
                      <a16:creationId xmlns:a16="http://schemas.microsoft.com/office/drawing/2014/main" id="{E7211CED-14FA-48C8-B7D8-90DDD0EF9332}"/>
                    </a:ext>
                  </a:extLst>
                </p:cNvPr>
                <p:cNvSpPr>
                  <a:spLocks noEditPoints="1"/>
                </p:cNvSpPr>
                <p:nvPr/>
              </p:nvSpPr>
              <p:spPr bwMode="auto">
                <a:xfrm>
                  <a:off x="1113433" y="3133558"/>
                  <a:ext cx="53019" cy="54362"/>
                </a:xfrm>
                <a:custGeom>
                  <a:avLst/>
                  <a:gdLst>
                    <a:gd name="T0" fmla="*/ 12 w 24"/>
                    <a:gd name="T1" fmla="*/ 6 h 24"/>
                    <a:gd name="T2" fmla="*/ 6 w 24"/>
                    <a:gd name="T3" fmla="*/ 12 h 24"/>
                    <a:gd name="T4" fmla="*/ 12 w 24"/>
                    <a:gd name="T5" fmla="*/ 18 h 24"/>
                    <a:gd name="T6" fmla="*/ 18 w 24"/>
                    <a:gd name="T7" fmla="*/ 12 h 24"/>
                    <a:gd name="T8" fmla="*/ 12 w 24"/>
                    <a:gd name="T9" fmla="*/ 6 h 24"/>
                    <a:gd name="T10" fmla="*/ 12 w 24"/>
                    <a:gd name="T11" fmla="*/ 24 h 24"/>
                    <a:gd name="T12" fmla="*/ 0 w 24"/>
                    <a:gd name="T13" fmla="*/ 12 h 24"/>
                    <a:gd name="T14" fmla="*/ 12 w 24"/>
                    <a:gd name="T15" fmla="*/ 0 h 24"/>
                    <a:gd name="T16" fmla="*/ 24 w 24"/>
                    <a:gd name="T17" fmla="*/ 12 h 24"/>
                    <a:gd name="T18" fmla="*/ 12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6"/>
                      </a:moveTo>
                      <a:cubicBezTo>
                        <a:pt x="9" y="6"/>
                        <a:pt x="6" y="9"/>
                        <a:pt x="6" y="12"/>
                      </a:cubicBezTo>
                      <a:cubicBezTo>
                        <a:pt x="6" y="16"/>
                        <a:pt x="9" y="18"/>
                        <a:pt x="12" y="18"/>
                      </a:cubicBezTo>
                      <a:cubicBezTo>
                        <a:pt x="15" y="18"/>
                        <a:pt x="18" y="16"/>
                        <a:pt x="18" y="12"/>
                      </a:cubicBezTo>
                      <a:cubicBezTo>
                        <a:pt x="18" y="9"/>
                        <a:pt x="15" y="6"/>
                        <a:pt x="12" y="6"/>
                      </a:cubicBezTo>
                      <a:moveTo>
                        <a:pt x="12" y="24"/>
                      </a:moveTo>
                      <a:cubicBezTo>
                        <a:pt x="5" y="24"/>
                        <a:pt x="0" y="19"/>
                        <a:pt x="0" y="12"/>
                      </a:cubicBezTo>
                      <a:cubicBezTo>
                        <a:pt x="0" y="6"/>
                        <a:pt x="5" y="0"/>
                        <a:pt x="12" y="0"/>
                      </a:cubicBezTo>
                      <a:cubicBezTo>
                        <a:pt x="19" y="0"/>
                        <a:pt x="24" y="6"/>
                        <a:pt x="24" y="12"/>
                      </a:cubicBezTo>
                      <a:cubicBezTo>
                        <a:pt x="24" y="19"/>
                        <a:pt x="19" y="24"/>
                        <a:pt x="12"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4" name="Rectangle 84">
                  <a:extLst>
                    <a:ext uri="{FF2B5EF4-FFF2-40B4-BE49-F238E27FC236}">
                      <a16:creationId xmlns:a16="http://schemas.microsoft.com/office/drawing/2014/main" id="{1C329F3C-CC65-436B-8566-105C7A0F4656}"/>
                    </a:ext>
                  </a:extLst>
                </p:cNvPr>
                <p:cNvSpPr>
                  <a:spLocks noChangeArrowheads="1"/>
                </p:cNvSpPr>
                <p:nvPr/>
              </p:nvSpPr>
              <p:spPr bwMode="auto">
                <a:xfrm>
                  <a:off x="1113433"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5" name="Rectangle 85">
                  <a:extLst>
                    <a:ext uri="{FF2B5EF4-FFF2-40B4-BE49-F238E27FC236}">
                      <a16:creationId xmlns:a16="http://schemas.microsoft.com/office/drawing/2014/main" id="{C0B51767-182C-4C2B-85A8-6C12886B6E5A}"/>
                    </a:ext>
                  </a:extLst>
                </p:cNvPr>
                <p:cNvSpPr>
                  <a:spLocks noChangeArrowheads="1"/>
                </p:cNvSpPr>
                <p:nvPr/>
              </p:nvSpPr>
              <p:spPr bwMode="auto">
                <a:xfrm>
                  <a:off x="1221127"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grpSp>
          <p:sp>
            <p:nvSpPr>
              <p:cNvPr id="56" name="Partial Circle 55">
                <a:extLst>
                  <a:ext uri="{FF2B5EF4-FFF2-40B4-BE49-F238E27FC236}">
                    <a16:creationId xmlns:a16="http://schemas.microsoft.com/office/drawing/2014/main" id="{D9F7B9CB-C02C-440F-AEF9-C71BA316EC0C}"/>
                  </a:ext>
                </a:extLst>
              </p:cNvPr>
              <p:cNvSpPr/>
              <p:nvPr/>
            </p:nvSpPr>
            <p:spPr bwMode="auto">
              <a:xfrm>
                <a:off x="-1897063" y="4304982"/>
                <a:ext cx="591503" cy="591503"/>
              </a:xfrm>
              <a:prstGeom prst="pie">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Partial Circle 56">
                <a:extLst>
                  <a:ext uri="{FF2B5EF4-FFF2-40B4-BE49-F238E27FC236}">
                    <a16:creationId xmlns:a16="http://schemas.microsoft.com/office/drawing/2014/main" id="{3CCA6F4F-9CE8-4FFB-A425-873E90FE80E5}"/>
                  </a:ext>
                </a:extLst>
              </p:cNvPr>
              <p:cNvSpPr/>
              <p:nvPr/>
            </p:nvSpPr>
            <p:spPr bwMode="auto">
              <a:xfrm>
                <a:off x="-1858963" y="4259262"/>
                <a:ext cx="591503" cy="591503"/>
              </a:xfrm>
              <a:prstGeom prst="pie">
                <a:avLst>
                  <a:gd name="adj1" fmla="val 16107473"/>
                  <a:gd name="adj2" fmla="val 21594854"/>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0" name="Group 29">
            <a:extLst>
              <a:ext uri="{FF2B5EF4-FFF2-40B4-BE49-F238E27FC236}">
                <a16:creationId xmlns:a16="http://schemas.microsoft.com/office/drawing/2014/main" id="{842CA9A0-E141-4609-8338-49D1F88C6521}"/>
              </a:ext>
            </a:extLst>
          </p:cNvPr>
          <p:cNvGrpSpPr/>
          <p:nvPr/>
        </p:nvGrpSpPr>
        <p:grpSpPr>
          <a:xfrm>
            <a:off x="482058" y="2390921"/>
            <a:ext cx="4058679" cy="850617"/>
            <a:chOff x="856294" y="47121"/>
            <a:chExt cx="5269230" cy="1156897"/>
          </a:xfrm>
        </p:grpSpPr>
        <p:sp>
          <p:nvSpPr>
            <p:cNvPr id="11" name="Text Placeholder 2">
              <a:extLst>
                <a:ext uri="{FF2B5EF4-FFF2-40B4-BE49-F238E27FC236}">
                  <a16:creationId xmlns:a16="http://schemas.microsoft.com/office/drawing/2014/main" id="{9E89A6C5-056E-4585-BC86-9B5E4C1DBF04}"/>
                </a:ext>
              </a:extLst>
            </p:cNvPr>
            <p:cNvSpPr txBox="1">
              <a:spLocks/>
            </p:cNvSpPr>
            <p:nvPr/>
          </p:nvSpPr>
          <p:spPr>
            <a:xfrm>
              <a:off x="1592135" y="47121"/>
              <a:ext cx="4533389" cy="1156897"/>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en-US" sz="1500" dirty="0">
                  <a:solidFill>
                    <a:srgbClr val="008272"/>
                  </a:solidFill>
                  <a:latin typeface="Segoe UI Semibold"/>
                </a:rPr>
                <a:t>Create additional environments</a:t>
              </a:r>
            </a:p>
            <a:p>
              <a:pPr defTabSz="699422">
                <a:lnSpc>
                  <a:spcPct val="100000"/>
                </a:lnSpc>
                <a:spcBef>
                  <a:spcPts val="0"/>
                </a:spcBef>
                <a:spcAft>
                  <a:spcPts val="221"/>
                </a:spcAft>
                <a:defRPr/>
              </a:pPr>
              <a:r>
                <a:rPr lang="en-US" sz="1176" dirty="0">
                  <a:solidFill>
                    <a:srgbClr val="505050"/>
                  </a:solidFill>
                  <a:latin typeface="Segoe UI"/>
                </a:rPr>
                <a:t>When 1GB of database capacity available</a:t>
              </a:r>
            </a:p>
            <a:p>
              <a:pPr defTabSz="699422">
                <a:lnSpc>
                  <a:spcPct val="100000"/>
                </a:lnSpc>
                <a:spcBef>
                  <a:spcPts val="0"/>
                </a:spcBef>
                <a:spcAft>
                  <a:spcPts val="221"/>
                </a:spcAft>
                <a:defRPr/>
              </a:pPr>
              <a:r>
                <a:rPr lang="en-US" sz="1176" dirty="0">
                  <a:solidFill>
                    <a:srgbClr val="505050"/>
                  </a:solidFill>
                  <a:latin typeface="Segoe UI"/>
                </a:rPr>
                <a:t>No separate license for prod/non-prod </a:t>
              </a:r>
              <a:r>
                <a:rPr lang="en-US" sz="1176" dirty="0" err="1">
                  <a:solidFill>
                    <a:srgbClr val="505050"/>
                  </a:solidFill>
                  <a:latin typeface="Segoe UI"/>
                </a:rPr>
                <a:t>envs</a:t>
              </a:r>
              <a:endParaRPr lang="en-US" sz="1176" dirty="0">
                <a:solidFill>
                  <a:srgbClr val="505050"/>
                </a:solidFill>
                <a:latin typeface="Segoe UI"/>
              </a:endParaRPr>
            </a:p>
            <a:p>
              <a:pPr defTabSz="699422">
                <a:lnSpc>
                  <a:spcPct val="100000"/>
                </a:lnSpc>
                <a:spcBef>
                  <a:spcPts val="0"/>
                </a:spcBef>
                <a:spcAft>
                  <a:spcPts val="221"/>
                </a:spcAft>
                <a:defRPr/>
              </a:pPr>
              <a:r>
                <a:rPr lang="en-US" sz="1176" dirty="0">
                  <a:solidFill>
                    <a:srgbClr val="505050"/>
                  </a:solidFill>
                  <a:latin typeface="Segoe UI"/>
                </a:rPr>
                <a:t>Coming summer 2019</a:t>
              </a:r>
            </a:p>
          </p:txBody>
        </p:sp>
        <p:cxnSp>
          <p:nvCxnSpPr>
            <p:cNvPr id="16" name="Straight Connector 15">
              <a:extLst>
                <a:ext uri="{FF2B5EF4-FFF2-40B4-BE49-F238E27FC236}">
                  <a16:creationId xmlns:a16="http://schemas.microsoft.com/office/drawing/2014/main" id="{5A3872B4-A5F9-4515-8B82-64465D064157}"/>
                </a:ext>
              </a:extLst>
            </p:cNvPr>
            <p:cNvCxnSpPr>
              <a:cxnSpLocks/>
            </p:cNvCxnSpPr>
            <p:nvPr/>
          </p:nvCxnSpPr>
          <p:spPr>
            <a:xfrm>
              <a:off x="1455686" y="47121"/>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CCF0D66D-7EBD-4D1E-906E-B207ECD951B2}"/>
                </a:ext>
              </a:extLst>
            </p:cNvPr>
            <p:cNvGrpSpPr/>
            <p:nvPr/>
          </p:nvGrpSpPr>
          <p:grpSpPr>
            <a:xfrm>
              <a:off x="856294" y="130301"/>
              <a:ext cx="399825" cy="397941"/>
              <a:chOff x="-1975560" y="5402262"/>
              <a:chExt cx="1354934" cy="1348558"/>
            </a:xfrm>
          </p:grpSpPr>
          <p:sp>
            <p:nvSpPr>
              <p:cNvPr id="74" name="Freeform: Shape 73">
                <a:extLst>
                  <a:ext uri="{FF2B5EF4-FFF2-40B4-BE49-F238E27FC236}">
                    <a16:creationId xmlns:a16="http://schemas.microsoft.com/office/drawing/2014/main" id="{27317FAD-4B67-44B1-91AC-34E6D679D8E4}"/>
                  </a:ext>
                </a:extLst>
              </p:cNvPr>
              <p:cNvSpPr/>
              <p:nvPr/>
            </p:nvSpPr>
            <p:spPr>
              <a:xfrm>
                <a:off x="-1332976" y="5402262"/>
                <a:ext cx="712350" cy="640968"/>
              </a:xfrm>
              <a:custGeom>
                <a:avLst/>
                <a:gdLst>
                  <a:gd name="connsiteX0" fmla="*/ 388305 w 712350"/>
                  <a:gd name="connsiteY0" fmla="*/ 0 h 640968"/>
                  <a:gd name="connsiteX1" fmla="*/ 493418 w 712350"/>
                  <a:gd name="connsiteY1" fmla="*/ 18732 h 640968"/>
                  <a:gd name="connsiteX2" fmla="*/ 324476 w 712350"/>
                  <a:gd name="connsiteY2" fmla="*/ 193851 h 640968"/>
                  <a:gd name="connsiteX3" fmla="*/ 327819 w 712350"/>
                  <a:gd name="connsiteY3" fmla="*/ 380150 h 640968"/>
                  <a:gd name="connsiteX4" fmla="*/ 514117 w 712350"/>
                  <a:gd name="connsiteY4" fmla="*/ 376806 h 640968"/>
                  <a:gd name="connsiteX5" fmla="*/ 687355 w 712350"/>
                  <a:gd name="connsiteY5" fmla="*/ 197237 h 640968"/>
                  <a:gd name="connsiteX6" fmla="*/ 712350 w 712350"/>
                  <a:gd name="connsiteY6" fmla="*/ 320484 h 640968"/>
                  <a:gd name="connsiteX7" fmla="*/ 388305 w 712350"/>
                  <a:gd name="connsiteY7" fmla="*/ 640968 h 640968"/>
                  <a:gd name="connsiteX8" fmla="*/ 314006 w 712350"/>
                  <a:gd name="connsiteY8" fmla="*/ 631275 h 640968"/>
                  <a:gd name="connsiteX9" fmla="*/ 160928 w 712350"/>
                  <a:gd name="connsiteY9" fmla="*/ 621017 h 640968"/>
                  <a:gd name="connsiteX10" fmla="*/ 0 w 712350"/>
                  <a:gd name="connsiteY10" fmla="*/ 460738 h 640968"/>
                  <a:gd name="connsiteX11" fmla="*/ 34011 w 712350"/>
                  <a:gd name="connsiteY11" fmla="*/ 426725 h 640968"/>
                  <a:gd name="connsiteX12" fmla="*/ 74708 w 712350"/>
                  <a:gd name="connsiteY12" fmla="*/ 397389 h 640968"/>
                  <a:gd name="connsiteX13" fmla="*/ 64260 w 712350"/>
                  <a:gd name="connsiteY13" fmla="*/ 320484 h 640968"/>
                  <a:gd name="connsiteX14" fmla="*/ 388305 w 712350"/>
                  <a:gd name="connsiteY14" fmla="*/ 0 h 64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350" h="640968">
                    <a:moveTo>
                      <a:pt x="388305" y="0"/>
                    </a:moveTo>
                    <a:cubicBezTo>
                      <a:pt x="425267" y="0"/>
                      <a:pt x="460783" y="6121"/>
                      <a:pt x="493418" y="18732"/>
                    </a:cubicBezTo>
                    <a:lnTo>
                      <a:pt x="324476" y="193851"/>
                    </a:lnTo>
                    <a:cubicBezTo>
                      <a:pt x="273953" y="246219"/>
                      <a:pt x="275449" y="329629"/>
                      <a:pt x="327819" y="380150"/>
                    </a:cubicBezTo>
                    <a:cubicBezTo>
                      <a:pt x="380187" y="430672"/>
                      <a:pt x="463596" y="429175"/>
                      <a:pt x="514117" y="376806"/>
                    </a:cubicBezTo>
                    <a:lnTo>
                      <a:pt x="687355" y="197237"/>
                    </a:lnTo>
                    <a:cubicBezTo>
                      <a:pt x="703508" y="235133"/>
                      <a:pt x="712350" y="276788"/>
                      <a:pt x="712350" y="320484"/>
                    </a:cubicBezTo>
                    <a:cubicBezTo>
                      <a:pt x="712350" y="497482"/>
                      <a:pt x="567271" y="640968"/>
                      <a:pt x="388305" y="640968"/>
                    </a:cubicBezTo>
                    <a:cubicBezTo>
                      <a:pt x="362634" y="640968"/>
                      <a:pt x="337660" y="638016"/>
                      <a:pt x="314006" y="631275"/>
                    </a:cubicBezTo>
                    <a:cubicBezTo>
                      <a:pt x="264775" y="613558"/>
                      <a:pt x="211655" y="610102"/>
                      <a:pt x="160928" y="621017"/>
                    </a:cubicBezTo>
                    <a:lnTo>
                      <a:pt x="0" y="460738"/>
                    </a:lnTo>
                    <a:lnTo>
                      <a:pt x="34011" y="426725"/>
                    </a:lnTo>
                    <a:cubicBezTo>
                      <a:pt x="46240" y="414497"/>
                      <a:pt x="59837" y="404472"/>
                      <a:pt x="74708" y="397389"/>
                    </a:cubicBezTo>
                    <a:cubicBezTo>
                      <a:pt x="67536" y="372926"/>
                      <a:pt x="64260" y="347084"/>
                      <a:pt x="64260" y="320484"/>
                    </a:cubicBezTo>
                    <a:cubicBezTo>
                      <a:pt x="64260" y="143486"/>
                      <a:pt x="209339" y="0"/>
                      <a:pt x="388305" y="0"/>
                    </a:cubicBezTo>
                    <a:close/>
                  </a:path>
                </a:pathLst>
              </a:cu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sp>
            <p:nvSpPr>
              <p:cNvPr id="73" name="Freeform: Shape 72">
                <a:extLst>
                  <a:ext uri="{FF2B5EF4-FFF2-40B4-BE49-F238E27FC236}">
                    <a16:creationId xmlns:a16="http://schemas.microsoft.com/office/drawing/2014/main" id="{297D4223-AA05-429D-A5EC-633467CF82FC}"/>
                  </a:ext>
                </a:extLst>
              </p:cNvPr>
              <p:cNvSpPr/>
              <p:nvPr/>
            </p:nvSpPr>
            <p:spPr>
              <a:xfrm>
                <a:off x="-1975560" y="5437872"/>
                <a:ext cx="1308220" cy="1312948"/>
              </a:xfrm>
              <a:custGeom>
                <a:avLst/>
                <a:gdLst>
                  <a:gd name="connsiteX0" fmla="*/ 78340 w 1308220"/>
                  <a:gd name="connsiteY0" fmla="*/ 0 h 1312948"/>
                  <a:gd name="connsiteX1" fmla="*/ 297339 w 1308220"/>
                  <a:gd name="connsiteY1" fmla="*/ 133536 h 1312948"/>
                  <a:gd name="connsiteX2" fmla="*/ 340069 w 1308220"/>
                  <a:gd name="connsiteY2" fmla="*/ 258168 h 1312948"/>
                  <a:gd name="connsiteX3" fmla="*/ 339131 w 1308220"/>
                  <a:gd name="connsiteY3" fmla="*/ 259270 h 1312948"/>
                  <a:gd name="connsiteX4" fmla="*/ 788064 w 1308220"/>
                  <a:gd name="connsiteY4" fmla="*/ 702953 h 1312948"/>
                  <a:gd name="connsiteX5" fmla="*/ 983104 w 1308220"/>
                  <a:gd name="connsiteY5" fmla="*/ 739180 h 1312948"/>
                  <a:gd name="connsiteX6" fmla="*/ 1256723 w 1308220"/>
                  <a:gd name="connsiteY6" fmla="*/ 1012799 h 1312948"/>
                  <a:gd name="connsiteX7" fmla="*/ 1256723 w 1308220"/>
                  <a:gd name="connsiteY7" fmla="*/ 1261450 h 1312948"/>
                  <a:gd name="connsiteX8" fmla="*/ 1008072 w 1308220"/>
                  <a:gd name="connsiteY8" fmla="*/ 1261450 h 1312948"/>
                  <a:gd name="connsiteX9" fmla="*/ 734453 w 1308220"/>
                  <a:gd name="connsiteY9" fmla="*/ 987831 h 1312948"/>
                  <a:gd name="connsiteX10" fmla="*/ 706140 w 1308220"/>
                  <a:gd name="connsiteY10" fmla="*/ 777751 h 1312948"/>
                  <a:gd name="connsiteX11" fmla="*/ 263326 w 1308220"/>
                  <a:gd name="connsiteY11" fmla="*/ 340117 h 1312948"/>
                  <a:gd name="connsiteX12" fmla="*/ 149559 w 1308220"/>
                  <a:gd name="connsiteY12" fmla="*/ 304460 h 1312948"/>
                  <a:gd name="connsiteX13" fmla="*/ 0 w 1308220"/>
                  <a:gd name="connsiteY13" fmla="*/ 76561 h 1312948"/>
                  <a:gd name="connsiteX14" fmla="*/ 78340 w 1308220"/>
                  <a:gd name="connsiteY14" fmla="*/ 0 h 131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220" h="1312948">
                    <a:moveTo>
                      <a:pt x="78340" y="0"/>
                    </a:moveTo>
                    <a:lnTo>
                      <a:pt x="297339" y="133536"/>
                    </a:lnTo>
                    <a:lnTo>
                      <a:pt x="340069" y="258168"/>
                    </a:lnTo>
                    <a:lnTo>
                      <a:pt x="339131" y="259270"/>
                    </a:lnTo>
                    <a:lnTo>
                      <a:pt x="788064" y="702953"/>
                    </a:lnTo>
                    <a:cubicBezTo>
                      <a:pt x="852332" y="674191"/>
                      <a:pt x="930323" y="686400"/>
                      <a:pt x="983104" y="739180"/>
                    </a:cubicBezTo>
                    <a:lnTo>
                      <a:pt x="1256723" y="1012799"/>
                    </a:lnTo>
                    <a:cubicBezTo>
                      <a:pt x="1325386" y="1081461"/>
                      <a:pt x="1325386" y="1192788"/>
                      <a:pt x="1256723" y="1261450"/>
                    </a:cubicBezTo>
                    <a:cubicBezTo>
                      <a:pt x="1188060" y="1330114"/>
                      <a:pt x="1076734" y="1330114"/>
                      <a:pt x="1008072" y="1261450"/>
                    </a:cubicBezTo>
                    <a:lnTo>
                      <a:pt x="734453" y="987831"/>
                    </a:lnTo>
                    <a:cubicBezTo>
                      <a:pt x="677431" y="930810"/>
                      <a:pt x="667764" y="844363"/>
                      <a:pt x="706140" y="777751"/>
                    </a:cubicBezTo>
                    <a:lnTo>
                      <a:pt x="263326" y="340117"/>
                    </a:lnTo>
                    <a:lnTo>
                      <a:pt x="149559" y="304460"/>
                    </a:lnTo>
                    <a:lnTo>
                      <a:pt x="0" y="76561"/>
                    </a:lnTo>
                    <a:lnTo>
                      <a:pt x="7834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sp>
            <p:nvSpPr>
              <p:cNvPr id="72" name="Freeform: Shape 71">
                <a:extLst>
                  <a:ext uri="{FF2B5EF4-FFF2-40B4-BE49-F238E27FC236}">
                    <a16:creationId xmlns:a16="http://schemas.microsoft.com/office/drawing/2014/main" id="{A26FB34D-8234-4597-BF44-18D076BE8DB6}"/>
                  </a:ext>
                </a:extLst>
              </p:cNvPr>
              <p:cNvSpPr/>
              <p:nvPr/>
            </p:nvSpPr>
            <p:spPr>
              <a:xfrm>
                <a:off x="-1967090" y="6065239"/>
                <a:ext cx="588539" cy="677564"/>
              </a:xfrm>
              <a:custGeom>
                <a:avLst/>
                <a:gdLst>
                  <a:gd name="connsiteX0" fmla="*/ 431875 w 588539"/>
                  <a:gd name="connsiteY0" fmla="*/ 0 h 677564"/>
                  <a:gd name="connsiteX1" fmla="*/ 585180 w 588539"/>
                  <a:gd name="connsiteY1" fmla="*/ 152691 h 677564"/>
                  <a:gd name="connsiteX2" fmla="*/ 588539 w 588539"/>
                  <a:gd name="connsiteY2" fmla="*/ 334718 h 677564"/>
                  <a:gd name="connsiteX3" fmla="*/ 296576 w 588539"/>
                  <a:gd name="connsiteY3" fmla="*/ 626681 h 677564"/>
                  <a:gd name="connsiteX4" fmla="*/ 50885 w 588539"/>
                  <a:gd name="connsiteY4" fmla="*/ 626681 h 677564"/>
                  <a:gd name="connsiteX5" fmla="*/ 50886 w 588539"/>
                  <a:gd name="connsiteY5" fmla="*/ 380990 h 677564"/>
                  <a:gd name="connsiteX6" fmla="*/ 431875 w 588539"/>
                  <a:gd name="connsiteY6" fmla="*/ 0 h 677564"/>
                  <a:gd name="connsiteX7" fmla="*/ 171358 w 588539"/>
                  <a:gd name="connsiteY7" fmla="*/ 426668 h 677564"/>
                  <a:gd name="connsiteX8" fmla="*/ 93018 w 588539"/>
                  <a:gd name="connsiteY8" fmla="*/ 505009 h 677564"/>
                  <a:gd name="connsiteX9" fmla="*/ 171358 w 588539"/>
                  <a:gd name="connsiteY9" fmla="*/ 583349 h 677564"/>
                  <a:gd name="connsiteX10" fmla="*/ 249699 w 588539"/>
                  <a:gd name="connsiteY10" fmla="*/ 505009 h 677564"/>
                  <a:gd name="connsiteX11" fmla="*/ 171358 w 588539"/>
                  <a:gd name="connsiteY11" fmla="*/ 426668 h 67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8539" h="677564">
                    <a:moveTo>
                      <a:pt x="431875" y="0"/>
                    </a:moveTo>
                    <a:lnTo>
                      <a:pt x="585180" y="152691"/>
                    </a:lnTo>
                    <a:cubicBezTo>
                      <a:pt x="564460" y="211607"/>
                      <a:pt x="566347" y="276086"/>
                      <a:pt x="588539" y="334718"/>
                    </a:cubicBezTo>
                    <a:lnTo>
                      <a:pt x="296576" y="626681"/>
                    </a:lnTo>
                    <a:cubicBezTo>
                      <a:pt x="228731" y="694526"/>
                      <a:pt x="118730" y="694526"/>
                      <a:pt x="50885" y="626681"/>
                    </a:cubicBezTo>
                    <a:cubicBezTo>
                      <a:pt x="-16961" y="558836"/>
                      <a:pt x="-16961" y="448835"/>
                      <a:pt x="50886" y="380990"/>
                    </a:cubicBezTo>
                    <a:lnTo>
                      <a:pt x="431875" y="0"/>
                    </a:lnTo>
                    <a:close/>
                    <a:moveTo>
                      <a:pt x="171358" y="426668"/>
                    </a:moveTo>
                    <a:cubicBezTo>
                      <a:pt x="128092" y="426668"/>
                      <a:pt x="93018" y="461742"/>
                      <a:pt x="93018" y="505009"/>
                    </a:cubicBezTo>
                    <a:cubicBezTo>
                      <a:pt x="93018" y="548275"/>
                      <a:pt x="128092" y="583349"/>
                      <a:pt x="171358" y="583349"/>
                    </a:cubicBezTo>
                    <a:cubicBezTo>
                      <a:pt x="214625" y="583349"/>
                      <a:pt x="249699" y="548275"/>
                      <a:pt x="249699" y="505009"/>
                    </a:cubicBezTo>
                    <a:cubicBezTo>
                      <a:pt x="249699" y="461742"/>
                      <a:pt x="214625" y="426668"/>
                      <a:pt x="171358" y="426668"/>
                    </a:cubicBezTo>
                    <a:close/>
                  </a:path>
                </a:pathLst>
              </a:cu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grpSp>
      </p:grpSp>
      <p:sp>
        <p:nvSpPr>
          <p:cNvPr id="17" name="TextBox 16">
            <a:extLst>
              <a:ext uri="{FF2B5EF4-FFF2-40B4-BE49-F238E27FC236}">
                <a16:creationId xmlns:a16="http://schemas.microsoft.com/office/drawing/2014/main" id="{B8432D2F-81B5-44AB-8930-95457AC23269}"/>
              </a:ext>
            </a:extLst>
          </p:cNvPr>
          <p:cNvSpPr txBox="1"/>
          <p:nvPr/>
        </p:nvSpPr>
        <p:spPr>
          <a:xfrm>
            <a:off x="4625429" y="4665844"/>
            <a:ext cx="1932401" cy="124521"/>
          </a:xfrm>
          <a:prstGeom prst="rect">
            <a:avLst/>
          </a:prstGeom>
          <a:noFill/>
        </p:spPr>
        <p:txBody>
          <a:bodyPr wrap="square" lIns="0" tIns="0" rIns="0" bIns="0" rtlCol="0">
            <a:spAutoFit/>
          </a:bodyPr>
          <a:lstStyle/>
          <a:p>
            <a:pPr defTabSz="685775">
              <a:defRPr/>
            </a:pPr>
            <a:r>
              <a:rPr lang="en-US" sz="809">
                <a:gradFill>
                  <a:gsLst>
                    <a:gs pos="2917">
                      <a:srgbClr val="3C3C41"/>
                    </a:gs>
                    <a:gs pos="30000">
                      <a:srgbClr val="3C3C41"/>
                    </a:gs>
                  </a:gsLst>
                  <a:lin ang="5400000" scaled="0"/>
                </a:gradFill>
                <a:latin typeface="Segoe UI"/>
              </a:rPr>
              <a:t>Report sample</a:t>
            </a:r>
            <a:r>
              <a:rPr lang="en-US" sz="809">
                <a:gradFill>
                  <a:gsLst>
                    <a:gs pos="2917">
                      <a:srgbClr val="3C3C41"/>
                    </a:gs>
                    <a:gs pos="30000">
                      <a:srgbClr val="3C3C41"/>
                    </a:gs>
                  </a:gsLst>
                  <a:lin ang="5400000" scaled="0"/>
                </a:gradFill>
                <a:latin typeface="Segoe UI" panose="020B0502040204020203" pitchFamily="34" charset="0"/>
                <a:cs typeface="Segoe UI" panose="020B0502040204020203" pitchFamily="34" charset="0"/>
              </a:rPr>
              <a:t>—</a:t>
            </a:r>
            <a:r>
              <a:rPr lang="en-US" sz="809">
                <a:gradFill>
                  <a:gsLst>
                    <a:gs pos="2917">
                      <a:srgbClr val="3C3C41"/>
                    </a:gs>
                    <a:gs pos="30000">
                      <a:srgbClr val="3C3C41"/>
                    </a:gs>
                  </a:gsLst>
                  <a:lin ang="5400000" scaled="0"/>
                </a:gradFill>
                <a:latin typeface="Segoe UI"/>
              </a:rPr>
              <a:t>for illustration only</a:t>
            </a:r>
          </a:p>
        </p:txBody>
      </p:sp>
      <p:pic>
        <p:nvPicPr>
          <p:cNvPr id="4" name="Picture 3" descr="A screenshot of a social media post&#10;&#10;Description automatically generated">
            <a:extLst>
              <a:ext uri="{FF2B5EF4-FFF2-40B4-BE49-F238E27FC236}">
                <a16:creationId xmlns:a16="http://schemas.microsoft.com/office/drawing/2014/main" id="{6C780AB4-A205-4B05-8C38-ACE235A8CE8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71506" y="1141460"/>
            <a:ext cx="4372495" cy="3235730"/>
          </a:xfrm>
          <a:prstGeom prst="rect">
            <a:avLst/>
          </a:prstGeom>
        </p:spPr>
      </p:pic>
    </p:spTree>
    <p:extLst>
      <p:ext uri="{BB962C8B-B14F-4D97-AF65-F5344CB8AC3E}">
        <p14:creationId xmlns:p14="http://schemas.microsoft.com/office/powerpoint/2010/main" val="23388891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a:t>New Capacity report</a:t>
            </a:r>
          </a:p>
        </p:txBody>
      </p:sp>
      <p:pic>
        <p:nvPicPr>
          <p:cNvPr id="9" name="Picture Placeholder 8" descr="A screenshot of a social media post&#10;&#10;Description automatically generated">
            <a:extLst>
              <a:ext uri="{FF2B5EF4-FFF2-40B4-BE49-F238E27FC236}">
                <a16:creationId xmlns:a16="http://schemas.microsoft.com/office/drawing/2014/main" id="{BBACAC3E-5550-4B72-A9BA-4977F66E3D6B}"/>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743" b="743"/>
          <a:stretch>
            <a:fillRect/>
          </a:stretch>
        </p:blipFill>
        <p:spPr>
          <a:xfrm>
            <a:off x="1720483" y="1201670"/>
            <a:ext cx="5759063" cy="3239036"/>
          </a:xfrm>
        </p:spPr>
      </p:pic>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
        <p:nvSpPr>
          <p:cNvPr id="5" name="Rectangle 4">
            <a:extLst>
              <a:ext uri="{FF2B5EF4-FFF2-40B4-BE49-F238E27FC236}">
                <a16:creationId xmlns:a16="http://schemas.microsoft.com/office/drawing/2014/main" id="{629DF070-A080-429F-9159-C7D012F39479}"/>
              </a:ext>
            </a:extLst>
          </p:cNvPr>
          <p:cNvSpPr/>
          <p:nvPr/>
        </p:nvSpPr>
        <p:spPr bwMode="auto">
          <a:xfrm>
            <a:off x="1664454" y="1841276"/>
            <a:ext cx="914537" cy="216124"/>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937238578"/>
      </p:ext>
    </p:extLst>
  </p:cSld>
  <p:clrMapOvr>
    <a:masterClrMapping/>
  </p:clrMapOvr>
  <p:transition>
    <p:fade/>
  </p:transition>
</p:sld>
</file>

<file path=ppt/theme/theme1.xml><?xml version="1.0" encoding="utf-8"?>
<a:theme xmlns:a="http://schemas.openxmlformats.org/drawingml/2006/main" name="MicrosoftDynamicsCRM_TDM_Deck EXAMPLE STYLE">
  <a:themeElements>
    <a:clrScheme name="Custom 2">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FF5300"/>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_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3" ma:contentTypeDescription="Create a new document." ma:contentTypeScope="" ma:versionID="34d6c31ddea9d94a8cc90bf20d023c8e">
  <xsd:schema xmlns:xsd="http://www.w3.org/2001/XMLSchema" xmlns:xs="http://www.w3.org/2001/XMLSchema" xmlns:p="http://schemas.microsoft.com/office/2006/metadata/properties" xmlns:ns2="413917e0-3c85-4042-b3d6-b66207b014b2" xmlns:ns3="121cbfdf-642d-47d5-bb31-23acd4d6d77c" targetNamespace="http://schemas.microsoft.com/office/2006/metadata/properties" ma:root="true" ma:fieldsID="29bd8782731eef0d9951daf5fe70709a" ns2:_="" ns3:_="">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5386CD-0FCB-4ECB-8E58-80C55BBCDE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645795C-A6D5-4309-9F40-15582C45B66A}">
  <ds:schemaRefs>
    <ds:schemaRef ds:uri="http://schemas.microsoft.com/office/2006/documentManagement/types"/>
    <ds:schemaRef ds:uri="http://purl.org/dc/elements/1.1/"/>
    <ds:schemaRef ds:uri="121cbfdf-642d-47d5-bb31-23acd4d6d77c"/>
    <ds:schemaRef ds:uri="http://schemas.microsoft.com/office/infopath/2007/PartnerControls"/>
    <ds:schemaRef ds:uri="http://schemas.openxmlformats.org/package/2006/metadata/core-properties"/>
    <ds:schemaRef ds:uri="http://purl.org/dc/terms/"/>
    <ds:schemaRef ds:uri="413917e0-3c85-4042-b3d6-b66207b014b2"/>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46B6150D-EDAE-4618-A1C3-0676D84DED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POTXFile_SMSGRTemplate16x9Final</Template>
  <TotalTime>7353</TotalTime>
  <Words>3135</Words>
  <Application>Microsoft Office PowerPoint</Application>
  <PresentationFormat>On-screen Show (16:9)</PresentationFormat>
  <Paragraphs>470</Paragraphs>
  <Slides>44</Slides>
  <Notes>29</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44</vt:i4>
      </vt:variant>
    </vt:vector>
  </HeadingPairs>
  <TitlesOfParts>
    <vt:vector size="56" baseType="lpstr">
      <vt:lpstr>Arial</vt:lpstr>
      <vt:lpstr>Calibri</vt:lpstr>
      <vt:lpstr>Consolas</vt:lpstr>
      <vt:lpstr>Courier New</vt:lpstr>
      <vt:lpstr>Segoe UI</vt:lpstr>
      <vt:lpstr>Segoe UI Light</vt:lpstr>
      <vt:lpstr>Segoe UI Semibold</vt:lpstr>
      <vt:lpstr>Segoe UI Semilight</vt:lpstr>
      <vt:lpstr>Wingdings</vt:lpstr>
      <vt:lpstr>MicrosoftDynamicsCRM_TDM_Deck EXAMPLE STYLE</vt:lpstr>
      <vt:lpstr>9-51038_Microsoft Buisness Applications Summit Template</vt:lpstr>
      <vt:lpstr>Dynamics 365</vt:lpstr>
      <vt:lpstr>Monitor</vt:lpstr>
      <vt:lpstr>Monitor: What we plan to cover</vt:lpstr>
      <vt:lpstr>Now let’s monitor</vt:lpstr>
      <vt:lpstr>Analytics – see what’s happening</vt:lpstr>
      <vt:lpstr>Analytics – see what’s happening</vt:lpstr>
      <vt:lpstr>Filtering Data</vt:lpstr>
      <vt:lpstr>Downloading analytic data</vt:lpstr>
      <vt:lpstr>Monitoring Capacity &amp; Why is it important?</vt:lpstr>
      <vt:lpstr>New Capacity report</vt:lpstr>
      <vt:lpstr>Database capacity entitlements</vt:lpstr>
      <vt:lpstr>Database capacity entitlements</vt:lpstr>
      <vt:lpstr>Database capacity entitlements</vt:lpstr>
      <vt:lpstr>PowerApps Admin Analytics (Canvas Apps)</vt:lpstr>
      <vt:lpstr>PowerPoint Presentation</vt:lpstr>
      <vt:lpstr>Common Data Service Admin Analytics </vt:lpstr>
      <vt:lpstr>PowerPoint Presentation</vt:lpstr>
      <vt:lpstr>Flow Environment Admin Analytics </vt:lpstr>
      <vt:lpstr>PowerPoint Presentation</vt:lpstr>
      <vt:lpstr>Download the PowerApps &amp; Microsoft Flow license report </vt:lpstr>
      <vt:lpstr>Maker Analytics: Flow </vt:lpstr>
      <vt:lpstr>Maker Analytics: PowerApps </vt:lpstr>
      <vt:lpstr>Maker self-service app updates</vt:lpstr>
      <vt:lpstr>Configure audit logs</vt:lpstr>
      <vt:lpstr>Office 365 Activity Logging</vt:lpstr>
      <vt:lpstr>Which activity logs are supported?</vt:lpstr>
      <vt:lpstr>Enable Office 365 activity logging</vt:lpstr>
      <vt:lpstr>Build flows to alert on key audit events</vt:lpstr>
      <vt:lpstr>CDS Auditing</vt:lpstr>
      <vt:lpstr>Enable CDS auditing for the environment</vt:lpstr>
      <vt:lpstr>Enable for Entity and Field</vt:lpstr>
      <vt:lpstr>Leverage management connectors &amp; PowerShell as powerful reporting tools</vt:lpstr>
      <vt:lpstr>Examples of pulling ongoing reports of activity</vt:lpstr>
      <vt:lpstr>What about planned &amp; unplanned platform changes/incidents?</vt:lpstr>
      <vt:lpstr>Monitoring platform status and updates</vt:lpstr>
      <vt:lpstr>Service Health Dashboard &amp; Message Center</vt:lpstr>
      <vt:lpstr>Module Review</vt:lpstr>
      <vt:lpstr>PowerPoint Presentation</vt:lpstr>
      <vt:lpstr>Downloading analytic data</vt:lpstr>
      <vt:lpstr>Understanding storage capacity</vt:lpstr>
      <vt:lpstr>Capacity Report</vt:lpstr>
      <vt:lpstr>What we plan to cover</vt:lpstr>
      <vt:lpstr>PowerApps Analytics </vt:lpstr>
      <vt:lpstr>CDS Analytics</vt:lpstr>
      <vt:lpstr>Microsoft Flow Analytics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dc:creator>
  <cp:lastModifiedBy>Darya Mazandarany</cp:lastModifiedBy>
  <cp:revision>333</cp:revision>
  <dcterms:created xsi:type="dcterms:W3CDTF">2012-07-13T10:00:08Z</dcterms:created>
  <dcterms:modified xsi:type="dcterms:W3CDTF">2019-06-08T23:16:27Z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ies>
</file>